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77" r:id="rId5"/>
    <p:sldId id="283" r:id="rId6"/>
    <p:sldId id="257" r:id="rId7"/>
    <p:sldId id="258" r:id="rId8"/>
    <p:sldId id="275" r:id="rId9"/>
    <p:sldId id="274" r:id="rId10"/>
    <p:sldId id="276" r:id="rId11"/>
    <p:sldId id="279" r:id="rId12"/>
    <p:sldId id="263" r:id="rId13"/>
    <p:sldId id="290" r:id="rId14"/>
    <p:sldId id="292" r:id="rId15"/>
    <p:sldId id="291" r:id="rId16"/>
    <p:sldId id="293" r:id="rId17"/>
    <p:sldId id="280" r:id="rId18"/>
    <p:sldId id="281" r:id="rId19"/>
    <p:sldId id="282" r:id="rId20"/>
    <p:sldId id="278"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FFDA65"/>
    <a:srgbClr val="F3EF43"/>
    <a:srgbClr val="F6F698"/>
    <a:srgbClr val="F1D5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5758FB7-9AC5-4552-8A53-C91805E547FA}" styleName="Estilo temático 1 - Énfasis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1EBBBCC-DAD2-459C-BE2E-F6DE35CF9A28}" styleName="Estilo oscuro 2 - Énfasis 3/Énfasis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400" y="5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A PORTADA VERDE">
    <p:spTree>
      <p:nvGrpSpPr>
        <p:cNvPr id="1" name=""/>
        <p:cNvGrpSpPr/>
        <p:nvPr/>
      </p:nvGrpSpPr>
      <p:grpSpPr>
        <a:xfrm>
          <a:off x="0" y="0"/>
          <a:ext cx="0" cy="0"/>
          <a:chOff x="0" y="0"/>
          <a:chExt cx="0" cy="0"/>
        </a:xfrm>
      </p:grpSpPr>
      <p:sp>
        <p:nvSpPr>
          <p:cNvPr id="6" name="Título 1"/>
          <p:cNvSpPr>
            <a:spLocks noGrp="1"/>
          </p:cNvSpPr>
          <p:nvPr>
            <p:ph type="ctrTitle" hasCustomPrompt="1"/>
          </p:nvPr>
        </p:nvSpPr>
        <p:spPr>
          <a:xfrm>
            <a:off x="1143000" y="1122363"/>
            <a:ext cx="6076950" cy="2387600"/>
          </a:xfrm>
          <a:prstGeom prst="rect">
            <a:avLst/>
          </a:prstGeom>
        </p:spPr>
        <p:txBody>
          <a:bodyPr anchor="b"/>
          <a:lstStyle>
            <a:lvl1pPr algn="l">
              <a:lnSpc>
                <a:spcPts val="4400"/>
              </a:lnSpc>
              <a:defRPr sz="4000" cap="all" baseline="0">
                <a:solidFill>
                  <a:schemeClr val="accent1"/>
                </a:solidFill>
              </a:defRPr>
            </a:lvl1pPr>
          </a:lstStyle>
          <a:p>
            <a:r>
              <a:rPr lang="es-ES"/>
              <a:t>HAZ CLIC PARA INSERTAR EL TÍTULO DE LA PRESENTACIÓN</a:t>
            </a:r>
          </a:p>
        </p:txBody>
      </p:sp>
      <p:sp>
        <p:nvSpPr>
          <p:cNvPr id="8" name="Subtítulo 2"/>
          <p:cNvSpPr>
            <a:spLocks noGrp="1"/>
          </p:cNvSpPr>
          <p:nvPr>
            <p:ph type="subTitle" idx="1" hasCustomPrompt="1"/>
          </p:nvPr>
        </p:nvSpPr>
        <p:spPr>
          <a:xfrm>
            <a:off x="1143000" y="3602038"/>
            <a:ext cx="6076950" cy="1389062"/>
          </a:xfrm>
          <a:prstGeom prst="rect">
            <a:avLst/>
          </a:prstGeom>
        </p:spPr>
        <p:txBody>
          <a:bodyPr/>
          <a:lstStyle>
            <a:lvl1pPr marL="0" indent="0" algn="l">
              <a:buNone/>
              <a:defRPr sz="2000" baseline="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Haz clic para insertar un subtítulo</a:t>
            </a: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06956" y="5100637"/>
            <a:ext cx="2454443" cy="1457325"/>
          </a:xfrm>
          <a:prstGeom prst="rect">
            <a:avLst/>
          </a:prstGeom>
        </p:spPr>
      </p:pic>
    </p:spTree>
    <p:extLst>
      <p:ext uri="{BB962C8B-B14F-4D97-AF65-F5344CB8AC3E}">
        <p14:creationId xmlns:p14="http://schemas.microsoft.com/office/powerpoint/2010/main" val="40532631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ÍTULO AZUL Y OBJET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57200" y="365126"/>
            <a:ext cx="8229600" cy="1325563"/>
          </a:xfrm>
          <a:prstGeom prst="rect">
            <a:avLst/>
          </a:prstGeom>
        </p:spPr>
        <p:txBody>
          <a:bodyPr/>
          <a:lstStyle>
            <a:lvl1pPr>
              <a:lnSpc>
                <a:spcPts val="4400"/>
              </a:lnSpc>
              <a:defRPr sz="4000" cap="all" baseline="0">
                <a:solidFill>
                  <a:schemeClr val="accent2"/>
                </a:solidFill>
              </a:defRPr>
            </a:lvl1pPr>
          </a:lstStyle>
          <a:p>
            <a:r>
              <a:rPr lang="es-ES"/>
              <a:t>HAZ CLIC PARA INSERTAR UN TÍTULO</a:t>
            </a:r>
          </a:p>
        </p:txBody>
      </p:sp>
      <p:sp>
        <p:nvSpPr>
          <p:cNvPr id="6" name="Marcador de contenido 5"/>
          <p:cNvSpPr>
            <a:spLocks noGrp="1"/>
          </p:cNvSpPr>
          <p:nvPr>
            <p:ph sz="quarter" idx="10" hasCustomPrompt="1"/>
          </p:nvPr>
        </p:nvSpPr>
        <p:spPr>
          <a:xfrm>
            <a:off x="628650" y="2006600"/>
            <a:ext cx="7886700" cy="4597400"/>
          </a:xfrm>
          <a:prstGeom prst="rect">
            <a:avLst/>
          </a:prstGeom>
        </p:spPr>
        <p:txBody>
          <a:bodyPr>
            <a:normAutofit/>
          </a:bodyPr>
          <a:lstStyle>
            <a:lvl1pPr marL="0" indent="0">
              <a:buNone/>
              <a:defRPr sz="1350" baseline="0"/>
            </a:lvl1pPr>
          </a:lstStyle>
          <a:p>
            <a:pPr lvl="0"/>
            <a:r>
              <a:rPr lang="es-ES"/>
              <a:t>Haz </a:t>
            </a:r>
            <a:r>
              <a:rPr lang="es-ES" err="1"/>
              <a:t>click</a:t>
            </a:r>
            <a:r>
              <a:rPr lang="es-ES"/>
              <a:t> en el icono para insertar un gráfico, imagen, película, </a:t>
            </a:r>
            <a:r>
              <a:rPr lang="es-ES" err="1"/>
              <a:t>wordart</a:t>
            </a:r>
            <a:r>
              <a:rPr lang="es-ES"/>
              <a:t>…</a:t>
            </a:r>
          </a:p>
        </p:txBody>
      </p:sp>
      <p:cxnSp>
        <p:nvCxnSpPr>
          <p:cNvPr id="5" name="Straight Connector 12"/>
          <p:cNvCxnSpPr/>
          <p:nvPr/>
        </p:nvCxnSpPr>
        <p:spPr>
          <a:xfrm>
            <a:off x="469900" y="1717403"/>
            <a:ext cx="8229600" cy="0"/>
          </a:xfrm>
          <a:prstGeom prst="line">
            <a:avLst/>
          </a:prstGeom>
          <a:ln w="254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61836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ÍTULO VERDE Y OBJET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57200" y="365126"/>
            <a:ext cx="8229600" cy="1325563"/>
          </a:xfrm>
          <a:prstGeom prst="rect">
            <a:avLst/>
          </a:prstGeom>
          <a:ln>
            <a:noFill/>
          </a:ln>
        </p:spPr>
        <p:txBody>
          <a:bodyPr>
            <a:normAutofit/>
          </a:bodyPr>
          <a:lstStyle>
            <a:lvl1pPr>
              <a:lnSpc>
                <a:spcPts val="4400"/>
              </a:lnSpc>
              <a:defRPr sz="4000" cap="all" baseline="0">
                <a:solidFill>
                  <a:schemeClr val="bg1"/>
                </a:solidFill>
              </a:defRPr>
            </a:lvl1pPr>
          </a:lstStyle>
          <a:p>
            <a:r>
              <a:rPr lang="es-ES"/>
              <a:t>HAZ CLIC PARA INSERTAR UN TÍTULO</a:t>
            </a:r>
          </a:p>
        </p:txBody>
      </p:sp>
      <p:sp>
        <p:nvSpPr>
          <p:cNvPr id="6" name="Marcador de contenido 5"/>
          <p:cNvSpPr>
            <a:spLocks noGrp="1"/>
          </p:cNvSpPr>
          <p:nvPr>
            <p:ph sz="quarter" idx="10" hasCustomPrompt="1"/>
          </p:nvPr>
        </p:nvSpPr>
        <p:spPr>
          <a:xfrm>
            <a:off x="457200" y="2006600"/>
            <a:ext cx="8229600" cy="4597400"/>
          </a:xfrm>
          <a:prstGeom prst="rect">
            <a:avLst/>
          </a:prstGeom>
        </p:spPr>
        <p:txBody>
          <a:bodyPr>
            <a:normAutofit/>
          </a:bodyPr>
          <a:lstStyle>
            <a:lvl1pPr marL="0" indent="0">
              <a:buNone/>
              <a:defRPr sz="1350" baseline="0"/>
            </a:lvl1pPr>
          </a:lstStyle>
          <a:p>
            <a:pPr lvl="0"/>
            <a:r>
              <a:rPr lang="es-ES"/>
              <a:t>Haz </a:t>
            </a:r>
            <a:r>
              <a:rPr lang="es-ES" err="1"/>
              <a:t>click</a:t>
            </a:r>
            <a:r>
              <a:rPr lang="es-ES"/>
              <a:t> en el icono para insertar un gráfico, imagen, película, </a:t>
            </a:r>
            <a:r>
              <a:rPr lang="es-ES" err="1"/>
              <a:t>wordart</a:t>
            </a:r>
            <a:r>
              <a:rPr lang="es-ES"/>
              <a:t>…</a:t>
            </a:r>
          </a:p>
        </p:txBody>
      </p:sp>
      <p:cxnSp>
        <p:nvCxnSpPr>
          <p:cNvPr id="5" name="Straight Connector 12"/>
          <p:cNvCxnSpPr/>
          <p:nvPr/>
        </p:nvCxnSpPr>
        <p:spPr>
          <a:xfrm>
            <a:off x="457200" y="1716089"/>
            <a:ext cx="82296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82721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ÍTULO VERDE, TEXTO Y OBJET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57200" y="365126"/>
            <a:ext cx="8229600" cy="1325563"/>
          </a:xfrm>
          <a:prstGeom prst="rect">
            <a:avLst/>
          </a:prstGeom>
        </p:spPr>
        <p:txBody>
          <a:bodyPr/>
          <a:lstStyle>
            <a:lvl1pPr>
              <a:lnSpc>
                <a:spcPts val="4400"/>
              </a:lnSpc>
              <a:defRPr sz="4000" cap="all" baseline="0">
                <a:solidFill>
                  <a:schemeClr val="accent1"/>
                </a:solidFill>
              </a:defRPr>
            </a:lvl1pPr>
          </a:lstStyle>
          <a:p>
            <a:r>
              <a:rPr lang="es-ES"/>
              <a:t>HAGA CLIC PARA INSERTAR UN TÍTULO</a:t>
            </a:r>
          </a:p>
        </p:txBody>
      </p:sp>
      <p:sp>
        <p:nvSpPr>
          <p:cNvPr id="10" name="Marcador de texto 9"/>
          <p:cNvSpPr>
            <a:spLocks noGrp="1"/>
          </p:cNvSpPr>
          <p:nvPr>
            <p:ph type="body" sz="quarter" idx="11" hasCustomPrompt="1"/>
          </p:nvPr>
        </p:nvSpPr>
        <p:spPr>
          <a:xfrm>
            <a:off x="457200" y="2006600"/>
            <a:ext cx="5092700" cy="4699000"/>
          </a:xfrm>
          <a:prstGeom prst="rect">
            <a:avLst/>
          </a:prstGeom>
        </p:spPr>
        <p:txBody>
          <a:bodyPr/>
          <a:lstStyle>
            <a:lvl1pPr>
              <a:defRPr/>
            </a:lvl1pPr>
          </a:lstStyle>
          <a:p>
            <a:pPr lvl="0"/>
            <a:r>
              <a:rPr lang="es-ES"/>
              <a:t>Haz clic para insertar texto</a:t>
            </a:r>
          </a:p>
        </p:txBody>
      </p:sp>
      <p:sp>
        <p:nvSpPr>
          <p:cNvPr id="11" name="Marcador de contenido 5"/>
          <p:cNvSpPr>
            <a:spLocks noGrp="1"/>
          </p:cNvSpPr>
          <p:nvPr>
            <p:ph sz="quarter" idx="10" hasCustomPrompt="1"/>
          </p:nvPr>
        </p:nvSpPr>
        <p:spPr>
          <a:xfrm>
            <a:off x="5715000" y="2006600"/>
            <a:ext cx="2971800" cy="3441700"/>
          </a:xfrm>
          <a:prstGeom prst="rect">
            <a:avLst/>
          </a:prstGeom>
        </p:spPr>
        <p:txBody>
          <a:bodyPr>
            <a:normAutofit/>
          </a:bodyPr>
          <a:lstStyle>
            <a:lvl1pPr marL="0" indent="0">
              <a:buNone/>
              <a:defRPr sz="1350" baseline="0"/>
            </a:lvl1pPr>
          </a:lstStyle>
          <a:p>
            <a:pPr lvl="0"/>
            <a:r>
              <a:rPr lang="es-ES"/>
              <a:t>Haz </a:t>
            </a:r>
            <a:r>
              <a:rPr lang="es-ES" err="1"/>
              <a:t>click</a:t>
            </a:r>
            <a:r>
              <a:rPr lang="es-ES"/>
              <a:t> en el icono para insertar un gráfico, imagen, película, </a:t>
            </a:r>
            <a:r>
              <a:rPr lang="es-ES" err="1"/>
              <a:t>wordart</a:t>
            </a:r>
            <a:r>
              <a:rPr lang="es-ES"/>
              <a:t>…</a:t>
            </a:r>
          </a:p>
        </p:txBody>
      </p:sp>
      <p:cxnSp>
        <p:nvCxnSpPr>
          <p:cNvPr id="6" name="Straight Connector 12"/>
          <p:cNvCxnSpPr/>
          <p:nvPr/>
        </p:nvCxnSpPr>
        <p:spPr>
          <a:xfrm>
            <a:off x="457200" y="1703389"/>
            <a:ext cx="8229600" cy="0"/>
          </a:xfrm>
          <a:prstGeom prst="line">
            <a:avLst/>
          </a:prstGeom>
          <a:ln w="25400">
            <a:solidFill>
              <a:srgbClr val="52AE3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3758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1_TÍTULO AZUL, TEXTO Y OBJET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57200" y="365127"/>
            <a:ext cx="8229600" cy="688974"/>
          </a:xfrm>
          <a:prstGeom prst="rect">
            <a:avLst/>
          </a:prstGeom>
        </p:spPr>
        <p:txBody>
          <a:bodyPr/>
          <a:lstStyle>
            <a:lvl1pPr>
              <a:lnSpc>
                <a:spcPts val="4400"/>
              </a:lnSpc>
              <a:defRPr sz="4000" cap="all" baseline="0">
                <a:solidFill>
                  <a:schemeClr val="tx1"/>
                </a:solidFill>
              </a:defRPr>
            </a:lvl1pPr>
          </a:lstStyle>
          <a:p>
            <a:r>
              <a:rPr lang="es-ES"/>
              <a:t>HAGA CLIC PARA TÍTULO</a:t>
            </a:r>
          </a:p>
        </p:txBody>
      </p:sp>
      <p:sp>
        <p:nvSpPr>
          <p:cNvPr id="10" name="Marcador de texto 9"/>
          <p:cNvSpPr>
            <a:spLocks noGrp="1"/>
          </p:cNvSpPr>
          <p:nvPr>
            <p:ph type="body" sz="quarter" idx="11" hasCustomPrompt="1"/>
          </p:nvPr>
        </p:nvSpPr>
        <p:spPr>
          <a:xfrm>
            <a:off x="457200" y="1333500"/>
            <a:ext cx="5092700" cy="5372100"/>
          </a:xfrm>
          <a:prstGeom prst="rect">
            <a:avLst/>
          </a:prstGeom>
        </p:spPr>
        <p:txBody>
          <a:bodyPr/>
          <a:lstStyle>
            <a:lvl1pPr>
              <a:defRPr/>
            </a:lvl1pPr>
          </a:lstStyle>
          <a:p>
            <a:pPr lvl="0"/>
            <a:r>
              <a:rPr lang="es-ES"/>
              <a:t>Haz clic para insertar texto</a:t>
            </a:r>
          </a:p>
        </p:txBody>
      </p:sp>
      <p:sp>
        <p:nvSpPr>
          <p:cNvPr id="11" name="Marcador de contenido 5"/>
          <p:cNvSpPr>
            <a:spLocks noGrp="1"/>
          </p:cNvSpPr>
          <p:nvPr>
            <p:ph sz="quarter" idx="10" hasCustomPrompt="1"/>
          </p:nvPr>
        </p:nvSpPr>
        <p:spPr>
          <a:xfrm>
            <a:off x="5715000" y="1333500"/>
            <a:ext cx="2971800" cy="3441700"/>
          </a:xfrm>
          <a:prstGeom prst="rect">
            <a:avLst/>
          </a:prstGeom>
        </p:spPr>
        <p:txBody>
          <a:bodyPr>
            <a:normAutofit/>
          </a:bodyPr>
          <a:lstStyle>
            <a:lvl1pPr marL="0" indent="0">
              <a:buNone/>
              <a:defRPr sz="1350" baseline="0"/>
            </a:lvl1pPr>
          </a:lstStyle>
          <a:p>
            <a:pPr lvl="0"/>
            <a:r>
              <a:rPr lang="es-ES"/>
              <a:t>Haz </a:t>
            </a:r>
            <a:r>
              <a:rPr lang="es-ES" err="1"/>
              <a:t>click</a:t>
            </a:r>
            <a:r>
              <a:rPr lang="es-ES"/>
              <a:t> en el icono para insertar un gráfico, imagen, película, </a:t>
            </a:r>
            <a:r>
              <a:rPr lang="es-ES" err="1"/>
              <a:t>wordart</a:t>
            </a:r>
            <a:r>
              <a:rPr lang="es-ES"/>
              <a:t>…</a:t>
            </a:r>
          </a:p>
        </p:txBody>
      </p:sp>
      <p:cxnSp>
        <p:nvCxnSpPr>
          <p:cNvPr id="6" name="Straight Connector 12"/>
          <p:cNvCxnSpPr/>
          <p:nvPr/>
        </p:nvCxnSpPr>
        <p:spPr>
          <a:xfrm>
            <a:off x="457200" y="1080815"/>
            <a:ext cx="82296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798472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ÍTULO DOS LÍNEAS, DOS COLUMNAS">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57200" y="365126"/>
            <a:ext cx="8229600" cy="1325563"/>
          </a:xfrm>
          <a:prstGeom prst="rect">
            <a:avLst/>
          </a:prstGeom>
        </p:spPr>
        <p:txBody>
          <a:bodyPr/>
          <a:lstStyle>
            <a:lvl1pPr>
              <a:lnSpc>
                <a:spcPts val="4400"/>
              </a:lnSpc>
              <a:defRPr sz="4000" cap="all" baseline="0">
                <a:solidFill>
                  <a:schemeClr val="accent1"/>
                </a:solidFill>
              </a:defRPr>
            </a:lvl1pPr>
          </a:lstStyle>
          <a:p>
            <a:r>
              <a:rPr lang="es-ES"/>
              <a:t>HAZ CLIC PARA INSERTAR UN TÍTULO EN DOS LÍNEAS</a:t>
            </a:r>
          </a:p>
        </p:txBody>
      </p:sp>
      <p:sp>
        <p:nvSpPr>
          <p:cNvPr id="3" name="Marcador de texto 2"/>
          <p:cNvSpPr>
            <a:spLocks noGrp="1"/>
          </p:cNvSpPr>
          <p:nvPr>
            <p:ph type="body" idx="1" hasCustomPrompt="1"/>
          </p:nvPr>
        </p:nvSpPr>
        <p:spPr>
          <a:xfrm>
            <a:off x="457200" y="1870870"/>
            <a:ext cx="4051300" cy="647700"/>
          </a:xfrm>
          <a:prstGeom prst="rect">
            <a:avLst/>
          </a:prstGeom>
        </p:spPr>
        <p:txBody>
          <a:bodyPr anchor="b"/>
          <a:lstStyle>
            <a:lvl1pPr marL="0" indent="0">
              <a:buNone/>
              <a:defRPr sz="1600" b="1" cap="all" baseline="0">
                <a:solidFill>
                  <a:schemeClr val="tx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HAZ CLIC PARA INSERTAR TEXTO</a:t>
            </a:r>
          </a:p>
        </p:txBody>
      </p:sp>
      <p:sp>
        <p:nvSpPr>
          <p:cNvPr id="4" name="Marcador de contenido 3"/>
          <p:cNvSpPr>
            <a:spLocks noGrp="1"/>
          </p:cNvSpPr>
          <p:nvPr>
            <p:ph sz="half" idx="2" hasCustomPrompt="1"/>
          </p:nvPr>
        </p:nvSpPr>
        <p:spPr>
          <a:xfrm>
            <a:off x="457200" y="2665413"/>
            <a:ext cx="4051300" cy="3962402"/>
          </a:xfrm>
          <a:prstGeom prst="rect">
            <a:avLst/>
          </a:prstGeom>
        </p:spPr>
        <p:txBody>
          <a:bodyPr>
            <a:normAutofit/>
          </a:bodyPr>
          <a:lstStyle>
            <a:lvl1pPr>
              <a:defRPr sz="1800" baseline="0"/>
            </a:lvl1pPr>
            <a:lvl2pPr>
              <a:defRPr sz="1500"/>
            </a:lvl2pPr>
            <a:lvl3pPr>
              <a:defRPr sz="1350"/>
            </a:lvl3pPr>
            <a:lvl4pPr>
              <a:defRPr sz="1200"/>
            </a:lvl4pPr>
            <a:lvl5pPr>
              <a:defRPr sz="1200"/>
            </a:lvl5pPr>
          </a:lstStyle>
          <a:p>
            <a:pPr lvl="0"/>
            <a:r>
              <a:rPr lang="es-ES"/>
              <a:t>Haga </a:t>
            </a:r>
            <a:r>
              <a:rPr lang="es-ES" err="1"/>
              <a:t>click</a:t>
            </a:r>
            <a:r>
              <a:rPr lang="es-ES"/>
              <a:t> para insertar texto imagen o gráfico</a:t>
            </a:r>
          </a:p>
          <a:p>
            <a:pPr lvl="1"/>
            <a:r>
              <a:rPr lang="es-ES"/>
              <a:t>Segundo nivel</a:t>
            </a:r>
          </a:p>
          <a:p>
            <a:pPr lvl="2"/>
            <a:r>
              <a:rPr lang="es-ES"/>
              <a:t>Tercer nivel</a:t>
            </a:r>
          </a:p>
          <a:p>
            <a:pPr lvl="3"/>
            <a:r>
              <a:rPr lang="es-ES"/>
              <a:t>Cuarto nivel</a:t>
            </a:r>
          </a:p>
          <a:p>
            <a:pPr lvl="4"/>
            <a:r>
              <a:rPr lang="es-ES"/>
              <a:t>Quinto nivel</a:t>
            </a:r>
          </a:p>
        </p:txBody>
      </p:sp>
      <p:sp>
        <p:nvSpPr>
          <p:cNvPr id="11" name="Marcador de texto 2"/>
          <p:cNvSpPr>
            <a:spLocks noGrp="1"/>
          </p:cNvSpPr>
          <p:nvPr>
            <p:ph type="body" idx="10" hasCustomPrompt="1"/>
          </p:nvPr>
        </p:nvSpPr>
        <p:spPr>
          <a:xfrm>
            <a:off x="4648200" y="1847850"/>
            <a:ext cx="4038600" cy="647700"/>
          </a:xfrm>
          <a:prstGeom prst="rect">
            <a:avLst/>
          </a:prstGeom>
        </p:spPr>
        <p:txBody>
          <a:bodyPr anchor="b"/>
          <a:lstStyle>
            <a:lvl1pPr marL="0" indent="0">
              <a:buNone/>
              <a:defRPr sz="1600" b="1" cap="all" baseline="0">
                <a:solidFill>
                  <a:schemeClr val="tx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HAZ CLIC PARA INSERTAR TEXTO</a:t>
            </a:r>
          </a:p>
        </p:txBody>
      </p:sp>
      <p:sp>
        <p:nvSpPr>
          <p:cNvPr id="12" name="Marcador de contenido 3"/>
          <p:cNvSpPr>
            <a:spLocks noGrp="1"/>
          </p:cNvSpPr>
          <p:nvPr>
            <p:ph sz="half" idx="11" hasCustomPrompt="1"/>
          </p:nvPr>
        </p:nvSpPr>
        <p:spPr>
          <a:xfrm>
            <a:off x="4648200" y="2665412"/>
            <a:ext cx="4038600" cy="3929063"/>
          </a:xfrm>
          <a:prstGeom prst="rect">
            <a:avLst/>
          </a:prstGeom>
        </p:spPr>
        <p:txBody>
          <a:bodyPr>
            <a:normAutofit/>
          </a:bodyPr>
          <a:lstStyle>
            <a:lvl1pPr>
              <a:defRPr sz="1800" baseline="0"/>
            </a:lvl1pPr>
            <a:lvl2pPr>
              <a:defRPr sz="1500"/>
            </a:lvl2pPr>
            <a:lvl3pPr>
              <a:defRPr sz="1350"/>
            </a:lvl3pPr>
            <a:lvl4pPr>
              <a:defRPr sz="1200"/>
            </a:lvl4pPr>
            <a:lvl5pPr>
              <a:defRPr sz="1200"/>
            </a:lvl5pPr>
          </a:lstStyle>
          <a:p>
            <a:pPr lvl="0"/>
            <a:r>
              <a:rPr lang="es-ES"/>
              <a:t>Haga </a:t>
            </a:r>
            <a:r>
              <a:rPr lang="es-ES" err="1"/>
              <a:t>click</a:t>
            </a:r>
            <a:r>
              <a:rPr lang="es-ES"/>
              <a:t> para insertar texto imagen o gráfico</a:t>
            </a:r>
          </a:p>
          <a:p>
            <a:pPr lvl="1"/>
            <a:r>
              <a:rPr lang="es-ES"/>
              <a:t>Segundo nivel</a:t>
            </a:r>
          </a:p>
          <a:p>
            <a:pPr lvl="2"/>
            <a:r>
              <a:rPr lang="es-ES"/>
              <a:t>Tercer nivel</a:t>
            </a:r>
          </a:p>
          <a:p>
            <a:pPr lvl="3"/>
            <a:r>
              <a:rPr lang="es-ES"/>
              <a:t>Cuarto nivel</a:t>
            </a:r>
          </a:p>
          <a:p>
            <a:pPr lvl="4"/>
            <a:r>
              <a:rPr lang="es-ES"/>
              <a:t>Quinto nivel</a:t>
            </a:r>
          </a:p>
        </p:txBody>
      </p:sp>
      <p:cxnSp>
        <p:nvCxnSpPr>
          <p:cNvPr id="8" name="Straight Connector 12"/>
          <p:cNvCxnSpPr/>
          <p:nvPr/>
        </p:nvCxnSpPr>
        <p:spPr>
          <a:xfrm>
            <a:off x="469900" y="1730103"/>
            <a:ext cx="8229600" cy="0"/>
          </a:xfrm>
          <a:prstGeom prst="line">
            <a:avLst/>
          </a:prstGeom>
          <a:ln w="25400">
            <a:solidFill>
              <a:srgbClr val="52AE3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19618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ÍTULO UNA LÍNEA, DOS COLUMNAS">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57200" y="365127"/>
            <a:ext cx="8229600" cy="701674"/>
          </a:xfrm>
          <a:prstGeom prst="rect">
            <a:avLst/>
          </a:prstGeom>
        </p:spPr>
        <p:txBody>
          <a:bodyPr/>
          <a:lstStyle>
            <a:lvl1pPr>
              <a:lnSpc>
                <a:spcPts val="4400"/>
              </a:lnSpc>
              <a:defRPr sz="4000" cap="all" baseline="0">
                <a:solidFill>
                  <a:schemeClr val="tx1"/>
                </a:solidFill>
              </a:defRPr>
            </a:lvl1pPr>
          </a:lstStyle>
          <a:p>
            <a:r>
              <a:rPr lang="es-ES"/>
              <a:t>PARA INSERTAR UN TÍTULO</a:t>
            </a:r>
          </a:p>
        </p:txBody>
      </p:sp>
      <p:sp>
        <p:nvSpPr>
          <p:cNvPr id="3" name="Marcador de texto 2"/>
          <p:cNvSpPr>
            <a:spLocks noGrp="1"/>
          </p:cNvSpPr>
          <p:nvPr>
            <p:ph type="body" idx="1" hasCustomPrompt="1"/>
          </p:nvPr>
        </p:nvSpPr>
        <p:spPr>
          <a:xfrm>
            <a:off x="457200" y="1243274"/>
            <a:ext cx="4051300" cy="647700"/>
          </a:xfrm>
          <a:prstGeom prst="rect">
            <a:avLst/>
          </a:prstGeom>
        </p:spPr>
        <p:txBody>
          <a:bodyPr anchor="b"/>
          <a:lstStyle>
            <a:lvl1pPr marL="0" indent="0">
              <a:buNone/>
              <a:defRPr sz="1600" b="1" cap="all" baseline="0">
                <a:solidFill>
                  <a:schemeClr val="bg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HAZ CLIC PARA INSERTAR TEXTO</a:t>
            </a:r>
          </a:p>
        </p:txBody>
      </p:sp>
      <p:sp>
        <p:nvSpPr>
          <p:cNvPr id="4" name="Marcador de contenido 3"/>
          <p:cNvSpPr>
            <a:spLocks noGrp="1"/>
          </p:cNvSpPr>
          <p:nvPr>
            <p:ph sz="half" idx="2" hasCustomPrompt="1"/>
          </p:nvPr>
        </p:nvSpPr>
        <p:spPr>
          <a:xfrm>
            <a:off x="457200" y="2040732"/>
            <a:ext cx="4051300" cy="4587083"/>
          </a:xfrm>
          <a:prstGeom prst="rect">
            <a:avLst/>
          </a:prstGeom>
        </p:spPr>
        <p:txBody>
          <a:bodyPr>
            <a:normAutofit/>
          </a:bodyPr>
          <a:lstStyle>
            <a:lvl1pPr>
              <a:defRPr sz="1800" baseline="0"/>
            </a:lvl1pPr>
            <a:lvl2pPr>
              <a:defRPr sz="1500"/>
            </a:lvl2pPr>
            <a:lvl3pPr>
              <a:defRPr sz="1350"/>
            </a:lvl3pPr>
            <a:lvl4pPr>
              <a:defRPr sz="1200"/>
            </a:lvl4pPr>
            <a:lvl5pPr>
              <a:defRPr sz="1200"/>
            </a:lvl5pPr>
          </a:lstStyle>
          <a:p>
            <a:pPr lvl="0"/>
            <a:r>
              <a:rPr lang="es-ES"/>
              <a:t>Haga </a:t>
            </a:r>
            <a:r>
              <a:rPr lang="es-ES" err="1"/>
              <a:t>click</a:t>
            </a:r>
            <a:r>
              <a:rPr lang="es-ES"/>
              <a:t> para insertar texto imagen o gráfico</a:t>
            </a:r>
          </a:p>
          <a:p>
            <a:pPr lvl="1"/>
            <a:r>
              <a:rPr lang="es-ES"/>
              <a:t>Segundo nivel</a:t>
            </a:r>
          </a:p>
          <a:p>
            <a:pPr lvl="2"/>
            <a:r>
              <a:rPr lang="es-ES"/>
              <a:t>Tercer nivel</a:t>
            </a:r>
          </a:p>
          <a:p>
            <a:pPr lvl="3"/>
            <a:r>
              <a:rPr lang="es-ES"/>
              <a:t>Cuarto nivel</a:t>
            </a:r>
          </a:p>
          <a:p>
            <a:pPr lvl="4"/>
            <a:r>
              <a:rPr lang="es-ES"/>
              <a:t>Quinto nivel</a:t>
            </a:r>
          </a:p>
        </p:txBody>
      </p:sp>
      <p:sp>
        <p:nvSpPr>
          <p:cNvPr id="11" name="Marcador de texto 2"/>
          <p:cNvSpPr>
            <a:spLocks noGrp="1"/>
          </p:cNvSpPr>
          <p:nvPr>
            <p:ph type="body" idx="10" hasCustomPrompt="1"/>
          </p:nvPr>
        </p:nvSpPr>
        <p:spPr>
          <a:xfrm>
            <a:off x="4648200" y="1220254"/>
            <a:ext cx="4038600" cy="647700"/>
          </a:xfrm>
          <a:prstGeom prst="rect">
            <a:avLst/>
          </a:prstGeom>
        </p:spPr>
        <p:txBody>
          <a:bodyPr anchor="b"/>
          <a:lstStyle>
            <a:lvl1pPr marL="0" indent="0">
              <a:buNone/>
              <a:defRPr sz="1600" b="1" cap="all" baseline="0">
                <a:solidFill>
                  <a:schemeClr val="bg1"/>
                </a:solidFill>
                <a:latin typeface="+mj-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HAZ CLIC PARA INSERTAR TEXTO</a:t>
            </a:r>
          </a:p>
        </p:txBody>
      </p:sp>
      <p:sp>
        <p:nvSpPr>
          <p:cNvPr id="12" name="Marcador de contenido 3"/>
          <p:cNvSpPr>
            <a:spLocks noGrp="1"/>
          </p:cNvSpPr>
          <p:nvPr>
            <p:ph sz="half" idx="11" hasCustomPrompt="1"/>
          </p:nvPr>
        </p:nvSpPr>
        <p:spPr>
          <a:xfrm>
            <a:off x="4648200" y="2040732"/>
            <a:ext cx="4038600" cy="4553743"/>
          </a:xfrm>
          <a:prstGeom prst="rect">
            <a:avLst/>
          </a:prstGeom>
        </p:spPr>
        <p:txBody>
          <a:bodyPr>
            <a:normAutofit/>
          </a:bodyPr>
          <a:lstStyle>
            <a:lvl1pPr>
              <a:defRPr sz="1800" baseline="0"/>
            </a:lvl1pPr>
            <a:lvl2pPr>
              <a:defRPr sz="1500"/>
            </a:lvl2pPr>
            <a:lvl3pPr>
              <a:defRPr sz="1350"/>
            </a:lvl3pPr>
            <a:lvl4pPr>
              <a:defRPr sz="1200"/>
            </a:lvl4pPr>
            <a:lvl5pPr>
              <a:defRPr sz="1200"/>
            </a:lvl5pPr>
          </a:lstStyle>
          <a:p>
            <a:pPr lvl="0"/>
            <a:r>
              <a:rPr lang="es-ES"/>
              <a:t>Haga </a:t>
            </a:r>
            <a:r>
              <a:rPr lang="es-ES" err="1"/>
              <a:t>click</a:t>
            </a:r>
            <a:r>
              <a:rPr lang="es-ES"/>
              <a:t> para insertar texto imagen o gráfico</a:t>
            </a:r>
          </a:p>
          <a:p>
            <a:pPr lvl="1"/>
            <a:r>
              <a:rPr lang="es-ES"/>
              <a:t>Segundo nivel</a:t>
            </a:r>
          </a:p>
          <a:p>
            <a:pPr lvl="2"/>
            <a:r>
              <a:rPr lang="es-ES"/>
              <a:t>Tercer nivel</a:t>
            </a:r>
          </a:p>
          <a:p>
            <a:pPr lvl="3"/>
            <a:r>
              <a:rPr lang="es-ES"/>
              <a:t>Cuarto nivel</a:t>
            </a:r>
          </a:p>
          <a:p>
            <a:pPr lvl="4"/>
            <a:r>
              <a:rPr lang="es-ES"/>
              <a:t>Quinto nivel</a:t>
            </a:r>
          </a:p>
        </p:txBody>
      </p:sp>
      <p:cxnSp>
        <p:nvCxnSpPr>
          <p:cNvPr id="8" name="Straight Connector 12"/>
          <p:cNvCxnSpPr/>
          <p:nvPr/>
        </p:nvCxnSpPr>
        <p:spPr>
          <a:xfrm>
            <a:off x="457200" y="1093515"/>
            <a:ext cx="8229600" cy="0"/>
          </a:xfrm>
          <a:prstGeom prst="line">
            <a:avLst/>
          </a:prstGeom>
          <a:ln w="254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413949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GALERÍA DE FOTOS">
    <p:spTree>
      <p:nvGrpSpPr>
        <p:cNvPr id="1" name=""/>
        <p:cNvGrpSpPr/>
        <p:nvPr/>
      </p:nvGrpSpPr>
      <p:grpSpPr>
        <a:xfrm>
          <a:off x="0" y="0"/>
          <a:ext cx="0" cy="0"/>
          <a:chOff x="0" y="0"/>
          <a:chExt cx="0" cy="0"/>
        </a:xfrm>
      </p:grpSpPr>
      <p:sp>
        <p:nvSpPr>
          <p:cNvPr id="23" name="Title 1"/>
          <p:cNvSpPr>
            <a:spLocks noGrp="1"/>
          </p:cNvSpPr>
          <p:nvPr>
            <p:ph type="title" hasCustomPrompt="1"/>
          </p:nvPr>
        </p:nvSpPr>
        <p:spPr>
          <a:xfrm>
            <a:off x="457200" y="326274"/>
            <a:ext cx="8229600" cy="649283"/>
          </a:xfrm>
          <a:prstGeom prst="rect">
            <a:avLst/>
          </a:prstGeom>
        </p:spPr>
        <p:txBody>
          <a:bodyPr anchor="t"/>
          <a:lstStyle>
            <a:lvl1pPr>
              <a:defRPr sz="4000" cap="all" baseline="0"/>
            </a:lvl1pPr>
          </a:lstStyle>
          <a:p>
            <a:r>
              <a:rPr lang="es-ES_tradnl"/>
              <a:t>TITULAR EN UNA LÍNEA</a:t>
            </a:r>
            <a:endParaRPr lang="en-US"/>
          </a:p>
        </p:txBody>
      </p:sp>
      <p:sp>
        <p:nvSpPr>
          <p:cNvPr id="3" name="Marcador de posición de imagen 2"/>
          <p:cNvSpPr>
            <a:spLocks noGrp="1"/>
          </p:cNvSpPr>
          <p:nvPr>
            <p:ph type="pic" sz="quarter" idx="10" hasCustomPrompt="1"/>
          </p:nvPr>
        </p:nvSpPr>
        <p:spPr>
          <a:xfrm>
            <a:off x="457200" y="1130300"/>
            <a:ext cx="8229600" cy="5524500"/>
          </a:xfrm>
          <a:prstGeom prst="rect">
            <a:avLst/>
          </a:prstGeom>
        </p:spPr>
        <p:txBody>
          <a:bodyPr/>
          <a:lstStyle/>
          <a:p>
            <a:pPr lvl="0"/>
            <a:r>
              <a:rPr lang="es-ES" noProof="0"/>
              <a:t>Haz clic en el icono para agregar una imagen</a:t>
            </a:r>
            <a:endParaRPr lang="en-US" noProof="0"/>
          </a:p>
        </p:txBody>
      </p:sp>
    </p:spTree>
    <p:extLst>
      <p:ext uri="{BB962C8B-B14F-4D97-AF65-F5344CB8AC3E}">
        <p14:creationId xmlns:p14="http://schemas.microsoft.com/office/powerpoint/2010/main" val="594863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PORTADILLA CON BANDA VERDE">
    <p:spTree>
      <p:nvGrpSpPr>
        <p:cNvPr id="1" name=""/>
        <p:cNvGrpSpPr/>
        <p:nvPr/>
      </p:nvGrpSpPr>
      <p:grpSpPr>
        <a:xfrm>
          <a:off x="0" y="0"/>
          <a:ext cx="0" cy="0"/>
          <a:chOff x="0" y="0"/>
          <a:chExt cx="0" cy="0"/>
        </a:xfrm>
      </p:grpSpPr>
      <p:sp>
        <p:nvSpPr>
          <p:cNvPr id="4" name="Marcador de posición de imagen 2"/>
          <p:cNvSpPr>
            <a:spLocks noGrp="1"/>
          </p:cNvSpPr>
          <p:nvPr>
            <p:ph type="pic" sz="quarter" idx="10" hasCustomPrompt="1"/>
          </p:nvPr>
        </p:nvSpPr>
        <p:spPr>
          <a:xfrm>
            <a:off x="0" y="0"/>
            <a:ext cx="9144000" cy="6858000"/>
          </a:xfrm>
          <a:prstGeom prst="rect">
            <a:avLst/>
          </a:prstGeom>
        </p:spPr>
        <p:txBody>
          <a:bodyPr/>
          <a:lstStyle/>
          <a:p>
            <a:pPr lvl="0"/>
            <a:r>
              <a:rPr lang="es-ES" noProof="0"/>
              <a:t>Haz clic en el icono para agregar una imagen</a:t>
            </a:r>
            <a:endParaRPr lang="en-US" noProof="0"/>
          </a:p>
        </p:txBody>
      </p:sp>
      <p:sp>
        <p:nvSpPr>
          <p:cNvPr id="5" name="Rectángulo 4"/>
          <p:cNvSpPr/>
          <p:nvPr/>
        </p:nvSpPr>
        <p:spPr>
          <a:xfrm>
            <a:off x="0" y="5041900"/>
            <a:ext cx="9144000" cy="1816100"/>
          </a:xfrm>
          <a:prstGeom prst="rect">
            <a:avLst/>
          </a:prstGeom>
          <a:solidFill>
            <a:srgbClr val="52AE32">
              <a:alpha val="4313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Title 1"/>
          <p:cNvSpPr>
            <a:spLocks noGrp="1"/>
          </p:cNvSpPr>
          <p:nvPr>
            <p:ph type="title" hasCustomPrompt="1"/>
          </p:nvPr>
        </p:nvSpPr>
        <p:spPr>
          <a:xfrm>
            <a:off x="914400" y="5774574"/>
            <a:ext cx="8229600" cy="649283"/>
          </a:xfrm>
          <a:prstGeom prst="rect">
            <a:avLst/>
          </a:prstGeom>
        </p:spPr>
        <p:txBody>
          <a:bodyPr anchor="t"/>
          <a:lstStyle>
            <a:lvl1pPr algn="r">
              <a:defRPr sz="4000" cap="all" baseline="0">
                <a:solidFill>
                  <a:schemeClr val="bg2"/>
                </a:solidFill>
              </a:defRPr>
            </a:lvl1pPr>
          </a:lstStyle>
          <a:p>
            <a:r>
              <a:rPr lang="es-ES_tradnl"/>
              <a:t>TITULAR EN UNA LÍNEA</a:t>
            </a:r>
            <a:endParaRPr lang="en-US"/>
          </a:p>
        </p:txBody>
      </p:sp>
    </p:spTree>
    <p:extLst>
      <p:ext uri="{BB962C8B-B14F-4D97-AF65-F5344CB8AC3E}">
        <p14:creationId xmlns:p14="http://schemas.microsoft.com/office/powerpoint/2010/main" val="36674311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PORTADILLA CON BANDA AZUL">
    <p:spTree>
      <p:nvGrpSpPr>
        <p:cNvPr id="1" name=""/>
        <p:cNvGrpSpPr/>
        <p:nvPr/>
      </p:nvGrpSpPr>
      <p:grpSpPr>
        <a:xfrm>
          <a:off x="0" y="0"/>
          <a:ext cx="0" cy="0"/>
          <a:chOff x="0" y="0"/>
          <a:chExt cx="0" cy="0"/>
        </a:xfrm>
      </p:grpSpPr>
      <p:sp>
        <p:nvSpPr>
          <p:cNvPr id="4" name="Marcador de posición de imagen 2"/>
          <p:cNvSpPr>
            <a:spLocks noGrp="1"/>
          </p:cNvSpPr>
          <p:nvPr>
            <p:ph type="pic" sz="quarter" idx="10" hasCustomPrompt="1"/>
          </p:nvPr>
        </p:nvSpPr>
        <p:spPr>
          <a:xfrm>
            <a:off x="0" y="0"/>
            <a:ext cx="9144000" cy="6858000"/>
          </a:xfrm>
          <a:prstGeom prst="rect">
            <a:avLst/>
          </a:prstGeom>
        </p:spPr>
        <p:txBody>
          <a:bodyPr/>
          <a:lstStyle/>
          <a:p>
            <a:pPr lvl="0"/>
            <a:r>
              <a:rPr lang="es-ES" noProof="0"/>
              <a:t>Haz clic en el icono para agregar una imagen</a:t>
            </a:r>
            <a:endParaRPr lang="en-US" noProof="0"/>
          </a:p>
        </p:txBody>
      </p:sp>
      <p:sp>
        <p:nvSpPr>
          <p:cNvPr id="5" name="Rectángulo 4"/>
          <p:cNvSpPr/>
          <p:nvPr/>
        </p:nvSpPr>
        <p:spPr>
          <a:xfrm>
            <a:off x="0" y="5041900"/>
            <a:ext cx="9144000" cy="1816100"/>
          </a:xfrm>
          <a:prstGeom prst="rect">
            <a:avLst/>
          </a:prstGeom>
          <a:solidFill>
            <a:schemeClr val="accent2">
              <a:alpha val="4313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Title 1"/>
          <p:cNvSpPr>
            <a:spLocks noGrp="1"/>
          </p:cNvSpPr>
          <p:nvPr>
            <p:ph type="title" hasCustomPrompt="1"/>
          </p:nvPr>
        </p:nvSpPr>
        <p:spPr>
          <a:xfrm>
            <a:off x="914400" y="5774574"/>
            <a:ext cx="8229600" cy="649283"/>
          </a:xfrm>
          <a:prstGeom prst="rect">
            <a:avLst/>
          </a:prstGeom>
        </p:spPr>
        <p:txBody>
          <a:bodyPr anchor="t"/>
          <a:lstStyle>
            <a:lvl1pPr algn="r">
              <a:defRPr sz="4000" cap="all" baseline="0">
                <a:solidFill>
                  <a:schemeClr val="bg2"/>
                </a:solidFill>
              </a:defRPr>
            </a:lvl1pPr>
          </a:lstStyle>
          <a:p>
            <a:r>
              <a:rPr lang="es-ES_tradnl"/>
              <a:t>TITULAR EN UNA LÍNEA</a:t>
            </a:r>
            <a:endParaRPr lang="en-US"/>
          </a:p>
        </p:txBody>
      </p:sp>
    </p:spTree>
    <p:extLst>
      <p:ext uri="{BB962C8B-B14F-4D97-AF65-F5344CB8AC3E}">
        <p14:creationId xmlns:p14="http://schemas.microsoft.com/office/powerpoint/2010/main" val="27807056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GALERÍA DE FOTOS">
    <p:spTree>
      <p:nvGrpSpPr>
        <p:cNvPr id="1" name=""/>
        <p:cNvGrpSpPr/>
        <p:nvPr/>
      </p:nvGrpSpPr>
      <p:grpSpPr>
        <a:xfrm>
          <a:off x="0" y="0"/>
          <a:ext cx="0" cy="0"/>
          <a:chOff x="0" y="0"/>
          <a:chExt cx="0" cy="0"/>
        </a:xfrm>
      </p:grpSpPr>
      <p:sp>
        <p:nvSpPr>
          <p:cNvPr id="10" name="Picture Placeholder 9"/>
          <p:cNvSpPr>
            <a:spLocks noGrp="1"/>
          </p:cNvSpPr>
          <p:nvPr>
            <p:ph type="pic" sz="quarter" idx="13" hasCustomPrompt="1"/>
          </p:nvPr>
        </p:nvSpPr>
        <p:spPr>
          <a:xfrm>
            <a:off x="457199" y="1215891"/>
            <a:ext cx="1964791" cy="1866127"/>
          </a:xfrm>
          <a:prstGeom prst="rect">
            <a:avLst/>
          </a:prstGeom>
        </p:spPr>
        <p:txBody>
          <a:bodyPr/>
          <a:lstStyle>
            <a:lvl1pPr>
              <a:defRPr/>
            </a:lvl1pPr>
          </a:lstStyle>
          <a:p>
            <a:pPr lvl="0"/>
            <a:r>
              <a:rPr lang="es-ES" noProof="0"/>
              <a:t>Haz clic en el icono para agregar una imagen</a:t>
            </a:r>
            <a:endParaRPr lang="en-US" noProof="0"/>
          </a:p>
        </p:txBody>
      </p:sp>
      <p:sp>
        <p:nvSpPr>
          <p:cNvPr id="18" name="Text Placeholder 8"/>
          <p:cNvSpPr>
            <a:spLocks noGrp="1"/>
          </p:cNvSpPr>
          <p:nvPr>
            <p:ph type="body" sz="quarter" idx="28" hasCustomPrompt="1"/>
          </p:nvPr>
        </p:nvSpPr>
        <p:spPr>
          <a:xfrm>
            <a:off x="457200" y="5215343"/>
            <a:ext cx="8229600" cy="1096635"/>
          </a:xfrm>
          <a:prstGeom prst="rect">
            <a:avLst/>
          </a:prstGeom>
        </p:spPr>
        <p:txBody>
          <a:bodyPr/>
          <a:lstStyle>
            <a:lvl1pPr marL="0" indent="0">
              <a:buFontTx/>
              <a:buNone/>
              <a:defRPr sz="2000" baseline="0"/>
            </a:lvl1pPr>
          </a:lstStyle>
          <a:p>
            <a:pPr lvl="0"/>
            <a:r>
              <a:rPr lang="es-ES"/>
              <a:t>Haz clic para incluir un texto</a:t>
            </a:r>
          </a:p>
        </p:txBody>
      </p:sp>
      <p:sp>
        <p:nvSpPr>
          <p:cNvPr id="19" name="Picture Placeholder 9"/>
          <p:cNvSpPr>
            <a:spLocks noGrp="1"/>
          </p:cNvSpPr>
          <p:nvPr>
            <p:ph type="pic" sz="quarter" idx="29" hasCustomPrompt="1"/>
          </p:nvPr>
        </p:nvSpPr>
        <p:spPr>
          <a:xfrm>
            <a:off x="6741059" y="1215891"/>
            <a:ext cx="1964791" cy="1866127"/>
          </a:xfrm>
          <a:prstGeom prst="rect">
            <a:avLst/>
          </a:prstGeom>
        </p:spPr>
        <p:txBody>
          <a:bodyPr/>
          <a:lstStyle/>
          <a:p>
            <a:pPr lvl="0"/>
            <a:r>
              <a:rPr lang="es-ES" noProof="0"/>
              <a:t>Haz clic en el icono para agregar una imagen</a:t>
            </a:r>
            <a:endParaRPr lang="en-US" noProof="0"/>
          </a:p>
        </p:txBody>
      </p:sp>
      <p:sp>
        <p:nvSpPr>
          <p:cNvPr id="28" name="Picture Placeholder 9"/>
          <p:cNvSpPr>
            <a:spLocks noGrp="1"/>
          </p:cNvSpPr>
          <p:nvPr>
            <p:ph type="pic" sz="quarter" idx="30" hasCustomPrompt="1"/>
          </p:nvPr>
        </p:nvSpPr>
        <p:spPr>
          <a:xfrm>
            <a:off x="2551819" y="1215891"/>
            <a:ext cx="1964791" cy="1866127"/>
          </a:xfrm>
          <a:prstGeom prst="rect">
            <a:avLst/>
          </a:prstGeom>
        </p:spPr>
        <p:txBody>
          <a:bodyPr/>
          <a:lstStyle/>
          <a:p>
            <a:pPr lvl="0"/>
            <a:r>
              <a:rPr lang="es-ES" noProof="0"/>
              <a:t>Haz clic en el icono para agregar una imagen</a:t>
            </a:r>
            <a:endParaRPr lang="en-US" noProof="0"/>
          </a:p>
        </p:txBody>
      </p:sp>
      <p:sp>
        <p:nvSpPr>
          <p:cNvPr id="29" name="Picture Placeholder 9"/>
          <p:cNvSpPr>
            <a:spLocks noGrp="1"/>
          </p:cNvSpPr>
          <p:nvPr>
            <p:ph type="pic" sz="quarter" idx="31" hasCustomPrompt="1"/>
          </p:nvPr>
        </p:nvSpPr>
        <p:spPr>
          <a:xfrm>
            <a:off x="4646439" y="1215891"/>
            <a:ext cx="1964791" cy="1866127"/>
          </a:xfrm>
          <a:prstGeom prst="rect">
            <a:avLst/>
          </a:prstGeom>
        </p:spPr>
        <p:txBody>
          <a:bodyPr/>
          <a:lstStyle/>
          <a:p>
            <a:pPr lvl="0"/>
            <a:r>
              <a:rPr lang="es-ES" noProof="0"/>
              <a:t>Haz clic en el icono para agregar una imagen</a:t>
            </a:r>
            <a:endParaRPr lang="en-US" noProof="0"/>
          </a:p>
        </p:txBody>
      </p:sp>
      <p:sp>
        <p:nvSpPr>
          <p:cNvPr id="30" name="Picture Placeholder 9"/>
          <p:cNvSpPr>
            <a:spLocks noGrp="1"/>
          </p:cNvSpPr>
          <p:nvPr>
            <p:ph type="pic" sz="quarter" idx="32" hasCustomPrompt="1"/>
          </p:nvPr>
        </p:nvSpPr>
        <p:spPr>
          <a:xfrm>
            <a:off x="457199" y="3205971"/>
            <a:ext cx="1964791" cy="1866127"/>
          </a:xfrm>
          <a:prstGeom prst="rect">
            <a:avLst/>
          </a:prstGeom>
        </p:spPr>
        <p:txBody>
          <a:bodyPr/>
          <a:lstStyle/>
          <a:p>
            <a:pPr lvl="0"/>
            <a:r>
              <a:rPr lang="es-ES" noProof="0"/>
              <a:t>Haz clic en el icono para agregar una imagen</a:t>
            </a:r>
            <a:endParaRPr lang="en-US" noProof="0"/>
          </a:p>
        </p:txBody>
      </p:sp>
      <p:sp>
        <p:nvSpPr>
          <p:cNvPr id="31" name="Picture Placeholder 9"/>
          <p:cNvSpPr>
            <a:spLocks noGrp="1"/>
          </p:cNvSpPr>
          <p:nvPr>
            <p:ph type="pic" sz="quarter" idx="33" hasCustomPrompt="1"/>
          </p:nvPr>
        </p:nvSpPr>
        <p:spPr>
          <a:xfrm>
            <a:off x="6741059" y="3205971"/>
            <a:ext cx="1964791" cy="1866127"/>
          </a:xfrm>
          <a:prstGeom prst="rect">
            <a:avLst/>
          </a:prstGeom>
        </p:spPr>
        <p:txBody>
          <a:bodyPr/>
          <a:lstStyle/>
          <a:p>
            <a:pPr lvl="0"/>
            <a:r>
              <a:rPr lang="es-ES" noProof="0"/>
              <a:t>Haz clic en el icono para agregar una imagen</a:t>
            </a:r>
            <a:endParaRPr lang="en-US" noProof="0"/>
          </a:p>
        </p:txBody>
      </p:sp>
      <p:sp>
        <p:nvSpPr>
          <p:cNvPr id="32" name="Picture Placeholder 9"/>
          <p:cNvSpPr>
            <a:spLocks noGrp="1"/>
          </p:cNvSpPr>
          <p:nvPr>
            <p:ph type="pic" sz="quarter" idx="34" hasCustomPrompt="1"/>
          </p:nvPr>
        </p:nvSpPr>
        <p:spPr>
          <a:xfrm>
            <a:off x="2551819" y="3205971"/>
            <a:ext cx="1964791" cy="1866127"/>
          </a:xfrm>
          <a:prstGeom prst="rect">
            <a:avLst/>
          </a:prstGeom>
        </p:spPr>
        <p:txBody>
          <a:bodyPr/>
          <a:lstStyle/>
          <a:p>
            <a:pPr lvl="0"/>
            <a:r>
              <a:rPr lang="es-ES" noProof="0"/>
              <a:t>Haz clic en el icono para agregar una imagen</a:t>
            </a:r>
            <a:endParaRPr lang="en-US" noProof="0"/>
          </a:p>
        </p:txBody>
      </p:sp>
      <p:sp>
        <p:nvSpPr>
          <p:cNvPr id="33" name="Picture Placeholder 9"/>
          <p:cNvSpPr>
            <a:spLocks noGrp="1"/>
          </p:cNvSpPr>
          <p:nvPr>
            <p:ph type="pic" sz="quarter" idx="35" hasCustomPrompt="1"/>
          </p:nvPr>
        </p:nvSpPr>
        <p:spPr>
          <a:xfrm>
            <a:off x="4646439" y="3205971"/>
            <a:ext cx="1964791" cy="1866127"/>
          </a:xfrm>
          <a:prstGeom prst="rect">
            <a:avLst/>
          </a:prstGeom>
        </p:spPr>
        <p:txBody>
          <a:bodyPr/>
          <a:lstStyle/>
          <a:p>
            <a:pPr lvl="0"/>
            <a:r>
              <a:rPr lang="es-ES" noProof="0"/>
              <a:t>Haz clic en el icono para agregar una imagen</a:t>
            </a:r>
            <a:endParaRPr lang="en-US" noProof="0"/>
          </a:p>
        </p:txBody>
      </p:sp>
      <p:cxnSp>
        <p:nvCxnSpPr>
          <p:cNvPr id="24" name="Straight Connector 23"/>
          <p:cNvCxnSpPr/>
          <p:nvPr/>
        </p:nvCxnSpPr>
        <p:spPr>
          <a:xfrm>
            <a:off x="457200" y="992184"/>
            <a:ext cx="8229600" cy="0"/>
          </a:xfrm>
          <a:prstGeom prst="line">
            <a:avLst/>
          </a:prstGeom>
          <a:ln>
            <a:solidFill>
              <a:srgbClr val="52AE32"/>
            </a:solidFill>
          </a:ln>
          <a:effectLst/>
        </p:spPr>
        <p:style>
          <a:lnRef idx="2">
            <a:schemeClr val="accent1"/>
          </a:lnRef>
          <a:fillRef idx="0">
            <a:schemeClr val="accent1"/>
          </a:fillRef>
          <a:effectRef idx="1">
            <a:schemeClr val="accent1"/>
          </a:effectRef>
          <a:fontRef idx="minor">
            <a:schemeClr val="tx1"/>
          </a:fontRef>
        </p:style>
      </p:cxnSp>
      <p:sp>
        <p:nvSpPr>
          <p:cNvPr id="23" name="Title 1"/>
          <p:cNvSpPr>
            <a:spLocks noGrp="1"/>
          </p:cNvSpPr>
          <p:nvPr>
            <p:ph type="title" hasCustomPrompt="1"/>
          </p:nvPr>
        </p:nvSpPr>
        <p:spPr>
          <a:xfrm>
            <a:off x="457200" y="326274"/>
            <a:ext cx="8229600" cy="649283"/>
          </a:xfrm>
          <a:prstGeom prst="rect">
            <a:avLst/>
          </a:prstGeom>
        </p:spPr>
        <p:txBody>
          <a:bodyPr anchor="t"/>
          <a:lstStyle>
            <a:lvl1pPr>
              <a:defRPr sz="4000" cap="all" baseline="0"/>
            </a:lvl1pPr>
          </a:lstStyle>
          <a:p>
            <a:r>
              <a:rPr lang="es-ES_tradnl"/>
              <a:t>TITULAR EN UNA LÍNEA</a:t>
            </a:r>
            <a:endParaRPr lang="en-US"/>
          </a:p>
        </p:txBody>
      </p:sp>
      <p:cxnSp>
        <p:nvCxnSpPr>
          <p:cNvPr id="20" name="Straight Connector 7"/>
          <p:cNvCxnSpPr/>
          <p:nvPr/>
        </p:nvCxnSpPr>
        <p:spPr>
          <a:xfrm>
            <a:off x="457199" y="975557"/>
            <a:ext cx="8229600" cy="0"/>
          </a:xfrm>
          <a:prstGeom prst="line">
            <a:avLst/>
          </a:prstGeom>
          <a:ln>
            <a:solidFill>
              <a:srgbClr val="52AE3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3828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APOSITIVA BASE VERDE DOS LÍNEAS">
    <p:spTree>
      <p:nvGrpSpPr>
        <p:cNvPr id="1" name=""/>
        <p:cNvGrpSpPr/>
        <p:nvPr/>
      </p:nvGrpSpPr>
      <p:grpSpPr>
        <a:xfrm>
          <a:off x="0" y="0"/>
          <a:ext cx="0" cy="0"/>
          <a:chOff x="0" y="0"/>
          <a:chExt cx="0" cy="0"/>
        </a:xfrm>
      </p:grpSpPr>
      <p:sp>
        <p:nvSpPr>
          <p:cNvPr id="6" name="Marcador de texto 13"/>
          <p:cNvSpPr>
            <a:spLocks noGrp="1"/>
          </p:cNvSpPr>
          <p:nvPr>
            <p:ph type="body" sz="quarter" idx="10" hasCustomPrompt="1"/>
          </p:nvPr>
        </p:nvSpPr>
        <p:spPr>
          <a:xfrm>
            <a:off x="457200" y="1943100"/>
            <a:ext cx="8229600" cy="4686300"/>
          </a:xfrm>
          <a:prstGeom prst="rect">
            <a:avLst/>
          </a:prstGeom>
        </p:spPr>
        <p:txBody>
          <a:bodyPr/>
          <a:lstStyle>
            <a:lvl1pPr marL="457200" marR="0" indent="-457200" algn="l" defTabSz="685800" rtl="0" eaLnBrk="1" fontAlgn="auto" latinLnBrk="0" hangingPunct="1">
              <a:lnSpc>
                <a:spcPct val="90000"/>
              </a:lnSpc>
              <a:spcBef>
                <a:spcPts val="750"/>
              </a:spcBef>
              <a:spcAft>
                <a:spcPts val="0"/>
              </a:spcAft>
              <a:buClrTx/>
              <a:buSzTx/>
              <a:buFont typeface="+mj-lt"/>
              <a:buAutoNum type="arabicPeriod"/>
              <a:tabLst/>
              <a:defRPr/>
            </a:lvl1pPr>
            <a:lvl5pPr>
              <a:defRPr/>
            </a:lvl5pPr>
          </a:lstStyle>
          <a:p>
            <a:pPr lvl="0"/>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4"/>
            <a:endParaRPr lang="es-ES"/>
          </a:p>
          <a:p>
            <a:pPr marL="457200" marR="0" lvl="0" indent="-457200" algn="l" defTabSz="685800" rtl="0" eaLnBrk="1" fontAlgn="auto" latinLnBrk="0" hangingPunct="1">
              <a:lnSpc>
                <a:spcPct val="90000"/>
              </a:lnSpc>
              <a:spcBef>
                <a:spcPts val="750"/>
              </a:spcBef>
              <a:spcAft>
                <a:spcPts val="0"/>
              </a:spcAft>
              <a:buClrTx/>
              <a:buSzTx/>
              <a:buFont typeface="+mj-lt"/>
              <a:buAutoNum type="arabicPeriod"/>
              <a:tabLst/>
              <a:defRPr/>
            </a:pPr>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1"/>
            <a:endParaRPr lang="es-ES"/>
          </a:p>
        </p:txBody>
      </p:sp>
      <p:sp>
        <p:nvSpPr>
          <p:cNvPr id="8" name="Título 2"/>
          <p:cNvSpPr>
            <a:spLocks noGrp="1"/>
          </p:cNvSpPr>
          <p:nvPr>
            <p:ph type="title" hasCustomPrompt="1"/>
          </p:nvPr>
        </p:nvSpPr>
        <p:spPr>
          <a:xfrm>
            <a:off x="457200" y="365126"/>
            <a:ext cx="8229600" cy="1325563"/>
          </a:xfrm>
          <a:prstGeom prst="rect">
            <a:avLst/>
          </a:prstGeom>
        </p:spPr>
        <p:txBody>
          <a:bodyPr/>
          <a:lstStyle>
            <a:lvl1pPr>
              <a:lnSpc>
                <a:spcPts val="4400"/>
              </a:lnSpc>
              <a:defRPr sz="4000" cap="all" baseline="0"/>
            </a:lvl1pPr>
          </a:lstStyle>
          <a:p>
            <a:r>
              <a:rPr lang="es-ES"/>
              <a:t>HAZ CLIC PARA INSERTAR UN TÍTULO EN DOS LÍNEAS</a:t>
            </a:r>
          </a:p>
        </p:txBody>
      </p:sp>
      <p:cxnSp>
        <p:nvCxnSpPr>
          <p:cNvPr id="9" name="Straight Connector 12"/>
          <p:cNvCxnSpPr/>
          <p:nvPr/>
        </p:nvCxnSpPr>
        <p:spPr>
          <a:xfrm>
            <a:off x="457200" y="1717403"/>
            <a:ext cx="8229600" cy="0"/>
          </a:xfrm>
          <a:prstGeom prst="line">
            <a:avLst/>
          </a:prstGeom>
          <a:ln w="25400">
            <a:solidFill>
              <a:srgbClr val="52AE3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788165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Galería de fotos + titular en 2 lineas">
    <p:spTree>
      <p:nvGrpSpPr>
        <p:cNvPr id="1" name=""/>
        <p:cNvGrpSpPr/>
        <p:nvPr/>
      </p:nvGrpSpPr>
      <p:grpSpPr>
        <a:xfrm>
          <a:off x="0" y="0"/>
          <a:ext cx="0" cy="0"/>
          <a:chOff x="0" y="0"/>
          <a:chExt cx="0" cy="0"/>
        </a:xfrm>
      </p:grpSpPr>
      <p:sp>
        <p:nvSpPr>
          <p:cNvPr id="10" name="Picture Placeholder 9"/>
          <p:cNvSpPr>
            <a:spLocks noGrp="1"/>
          </p:cNvSpPr>
          <p:nvPr>
            <p:ph type="pic" sz="quarter" idx="13" hasCustomPrompt="1"/>
          </p:nvPr>
        </p:nvSpPr>
        <p:spPr>
          <a:xfrm>
            <a:off x="457199" y="1823907"/>
            <a:ext cx="1964791" cy="1866127"/>
          </a:xfrm>
          <a:prstGeom prst="rect">
            <a:avLst/>
          </a:prstGeom>
        </p:spPr>
        <p:txBody>
          <a:bodyPr/>
          <a:lstStyle/>
          <a:p>
            <a:pPr lvl="0"/>
            <a:r>
              <a:rPr lang="es-ES" noProof="0"/>
              <a:t>Haz clic en el icono para agregar una imagen</a:t>
            </a:r>
            <a:endParaRPr lang="en-US" noProof="0"/>
          </a:p>
        </p:txBody>
      </p:sp>
      <p:sp>
        <p:nvSpPr>
          <p:cNvPr id="19" name="Picture Placeholder 9"/>
          <p:cNvSpPr>
            <a:spLocks noGrp="1"/>
          </p:cNvSpPr>
          <p:nvPr>
            <p:ph type="pic" sz="quarter" idx="29" hasCustomPrompt="1"/>
          </p:nvPr>
        </p:nvSpPr>
        <p:spPr>
          <a:xfrm>
            <a:off x="6741059" y="1823907"/>
            <a:ext cx="1964791" cy="1866127"/>
          </a:xfrm>
          <a:prstGeom prst="rect">
            <a:avLst/>
          </a:prstGeom>
        </p:spPr>
        <p:txBody>
          <a:bodyPr/>
          <a:lstStyle/>
          <a:p>
            <a:pPr lvl="0"/>
            <a:r>
              <a:rPr lang="es-ES" noProof="0"/>
              <a:t>Haz clic en el icono para agregar una imagen</a:t>
            </a:r>
            <a:endParaRPr lang="en-US" noProof="0"/>
          </a:p>
        </p:txBody>
      </p:sp>
      <p:sp>
        <p:nvSpPr>
          <p:cNvPr id="28" name="Picture Placeholder 9"/>
          <p:cNvSpPr>
            <a:spLocks noGrp="1"/>
          </p:cNvSpPr>
          <p:nvPr>
            <p:ph type="pic" sz="quarter" idx="30" hasCustomPrompt="1"/>
          </p:nvPr>
        </p:nvSpPr>
        <p:spPr>
          <a:xfrm>
            <a:off x="2551819" y="1823907"/>
            <a:ext cx="1964791" cy="1866127"/>
          </a:xfrm>
          <a:prstGeom prst="rect">
            <a:avLst/>
          </a:prstGeom>
        </p:spPr>
        <p:txBody>
          <a:bodyPr/>
          <a:lstStyle/>
          <a:p>
            <a:pPr lvl="0"/>
            <a:r>
              <a:rPr lang="es-ES" noProof="0"/>
              <a:t>Haz clic en el icono para agregar una imagen</a:t>
            </a:r>
            <a:endParaRPr lang="en-US" noProof="0"/>
          </a:p>
        </p:txBody>
      </p:sp>
      <p:sp>
        <p:nvSpPr>
          <p:cNvPr id="29" name="Picture Placeholder 9"/>
          <p:cNvSpPr>
            <a:spLocks noGrp="1"/>
          </p:cNvSpPr>
          <p:nvPr>
            <p:ph type="pic" sz="quarter" idx="31" hasCustomPrompt="1"/>
          </p:nvPr>
        </p:nvSpPr>
        <p:spPr>
          <a:xfrm>
            <a:off x="4646439" y="1823907"/>
            <a:ext cx="1964791" cy="1866127"/>
          </a:xfrm>
          <a:prstGeom prst="rect">
            <a:avLst/>
          </a:prstGeom>
        </p:spPr>
        <p:txBody>
          <a:bodyPr/>
          <a:lstStyle/>
          <a:p>
            <a:pPr lvl="0"/>
            <a:r>
              <a:rPr lang="es-ES" noProof="0"/>
              <a:t>Haz clic en el icono para agregar una imagen</a:t>
            </a:r>
            <a:endParaRPr lang="en-US" noProof="0"/>
          </a:p>
        </p:txBody>
      </p:sp>
      <p:sp>
        <p:nvSpPr>
          <p:cNvPr id="30" name="Picture Placeholder 9"/>
          <p:cNvSpPr>
            <a:spLocks noGrp="1"/>
          </p:cNvSpPr>
          <p:nvPr>
            <p:ph type="pic" sz="quarter" idx="32" hasCustomPrompt="1"/>
          </p:nvPr>
        </p:nvSpPr>
        <p:spPr>
          <a:xfrm>
            <a:off x="457199" y="3813987"/>
            <a:ext cx="1964791" cy="1866127"/>
          </a:xfrm>
          <a:prstGeom prst="rect">
            <a:avLst/>
          </a:prstGeom>
        </p:spPr>
        <p:txBody>
          <a:bodyPr/>
          <a:lstStyle/>
          <a:p>
            <a:pPr lvl="0"/>
            <a:r>
              <a:rPr lang="es-ES" noProof="0"/>
              <a:t>Haz clic en el icono para agregar una imagen</a:t>
            </a:r>
            <a:endParaRPr lang="en-US" noProof="0"/>
          </a:p>
        </p:txBody>
      </p:sp>
      <p:sp>
        <p:nvSpPr>
          <p:cNvPr id="31" name="Picture Placeholder 9"/>
          <p:cNvSpPr>
            <a:spLocks noGrp="1"/>
          </p:cNvSpPr>
          <p:nvPr>
            <p:ph type="pic" sz="quarter" idx="33" hasCustomPrompt="1"/>
          </p:nvPr>
        </p:nvSpPr>
        <p:spPr>
          <a:xfrm>
            <a:off x="6741059" y="3813987"/>
            <a:ext cx="1964791" cy="1866127"/>
          </a:xfrm>
          <a:prstGeom prst="rect">
            <a:avLst/>
          </a:prstGeom>
        </p:spPr>
        <p:txBody>
          <a:bodyPr/>
          <a:lstStyle/>
          <a:p>
            <a:pPr lvl="0"/>
            <a:r>
              <a:rPr lang="es-ES" noProof="0"/>
              <a:t>Haz clic en el icono para agregar una imagen</a:t>
            </a:r>
            <a:endParaRPr lang="en-US" noProof="0"/>
          </a:p>
        </p:txBody>
      </p:sp>
      <p:sp>
        <p:nvSpPr>
          <p:cNvPr id="32" name="Picture Placeholder 9"/>
          <p:cNvSpPr>
            <a:spLocks noGrp="1"/>
          </p:cNvSpPr>
          <p:nvPr>
            <p:ph type="pic" sz="quarter" idx="34" hasCustomPrompt="1"/>
          </p:nvPr>
        </p:nvSpPr>
        <p:spPr>
          <a:xfrm>
            <a:off x="2551819" y="3813987"/>
            <a:ext cx="1964791" cy="1866127"/>
          </a:xfrm>
          <a:prstGeom prst="rect">
            <a:avLst/>
          </a:prstGeom>
        </p:spPr>
        <p:txBody>
          <a:bodyPr/>
          <a:lstStyle/>
          <a:p>
            <a:pPr lvl="0"/>
            <a:r>
              <a:rPr lang="es-ES" noProof="0"/>
              <a:t>Haz clic en el icono para agregar una imagen</a:t>
            </a:r>
            <a:endParaRPr lang="en-US" noProof="0"/>
          </a:p>
        </p:txBody>
      </p:sp>
      <p:sp>
        <p:nvSpPr>
          <p:cNvPr id="33" name="Picture Placeholder 9"/>
          <p:cNvSpPr>
            <a:spLocks noGrp="1"/>
          </p:cNvSpPr>
          <p:nvPr>
            <p:ph type="pic" sz="quarter" idx="35" hasCustomPrompt="1"/>
          </p:nvPr>
        </p:nvSpPr>
        <p:spPr>
          <a:xfrm>
            <a:off x="4646439" y="3813987"/>
            <a:ext cx="1964791" cy="1866127"/>
          </a:xfrm>
          <a:prstGeom prst="rect">
            <a:avLst/>
          </a:prstGeom>
        </p:spPr>
        <p:txBody>
          <a:bodyPr/>
          <a:lstStyle/>
          <a:p>
            <a:pPr lvl="0"/>
            <a:r>
              <a:rPr lang="es-ES" noProof="0"/>
              <a:t>Haz clic en el icono para agregar una imagen</a:t>
            </a:r>
            <a:endParaRPr lang="en-US" noProof="0"/>
          </a:p>
        </p:txBody>
      </p:sp>
      <p:sp>
        <p:nvSpPr>
          <p:cNvPr id="21" name="Title 1"/>
          <p:cNvSpPr>
            <a:spLocks noGrp="1"/>
          </p:cNvSpPr>
          <p:nvPr>
            <p:ph type="title" hasCustomPrompt="1"/>
          </p:nvPr>
        </p:nvSpPr>
        <p:spPr>
          <a:xfrm>
            <a:off x="457200" y="331514"/>
            <a:ext cx="8229600" cy="1265969"/>
          </a:xfrm>
          <a:prstGeom prst="rect">
            <a:avLst/>
          </a:prstGeom>
        </p:spPr>
        <p:txBody>
          <a:bodyPr/>
          <a:lstStyle>
            <a:lvl1pPr>
              <a:lnSpc>
                <a:spcPts val="4400"/>
              </a:lnSpc>
              <a:defRPr sz="4000" cap="all" baseline="0"/>
            </a:lvl1pPr>
          </a:lstStyle>
          <a:p>
            <a:r>
              <a:rPr lang="es-ES_tradnl"/>
              <a:t>HAZ CLICK PARA T</a:t>
            </a:r>
            <a:r>
              <a:rPr lang="en-US"/>
              <a:t>I</a:t>
            </a:r>
            <a:r>
              <a:rPr lang="es-ES_tradnl"/>
              <a:t>TULAR LARGO EN DOS LÍNEAS</a:t>
            </a:r>
            <a:endParaRPr lang="en-US"/>
          </a:p>
        </p:txBody>
      </p:sp>
      <p:cxnSp>
        <p:nvCxnSpPr>
          <p:cNvPr id="22" name="Straight Connector 7"/>
          <p:cNvCxnSpPr/>
          <p:nvPr/>
        </p:nvCxnSpPr>
        <p:spPr>
          <a:xfrm>
            <a:off x="457200" y="1600200"/>
            <a:ext cx="8229600" cy="0"/>
          </a:xfrm>
          <a:prstGeom prst="line">
            <a:avLst/>
          </a:prstGeom>
          <a:ln>
            <a:solidFill>
              <a:srgbClr val="52AE32"/>
            </a:solidFill>
          </a:ln>
          <a:effectLst/>
        </p:spPr>
        <p:style>
          <a:lnRef idx="2">
            <a:schemeClr val="accent1"/>
          </a:lnRef>
          <a:fillRef idx="0">
            <a:schemeClr val="accent1"/>
          </a:fillRef>
          <a:effectRef idx="1">
            <a:schemeClr val="accent1"/>
          </a:effectRef>
          <a:fontRef idx="minor">
            <a:schemeClr val="tx1"/>
          </a:fontRef>
        </p:style>
      </p:cxnSp>
      <p:sp>
        <p:nvSpPr>
          <p:cNvPr id="20" name="Text Placeholder 8"/>
          <p:cNvSpPr>
            <a:spLocks noGrp="1"/>
          </p:cNvSpPr>
          <p:nvPr>
            <p:ph type="body" sz="quarter" idx="28" hasCustomPrompt="1"/>
          </p:nvPr>
        </p:nvSpPr>
        <p:spPr>
          <a:xfrm>
            <a:off x="457199" y="5804067"/>
            <a:ext cx="8248651" cy="779057"/>
          </a:xfrm>
          <a:prstGeom prst="rect">
            <a:avLst/>
          </a:prstGeom>
        </p:spPr>
        <p:txBody>
          <a:bodyPr/>
          <a:lstStyle>
            <a:lvl1pPr marL="0" indent="0">
              <a:buFontTx/>
              <a:buNone/>
              <a:defRPr sz="2000" baseline="0"/>
            </a:lvl1pPr>
          </a:lstStyle>
          <a:p>
            <a:pPr lvl="0"/>
            <a:r>
              <a:rPr lang="es-ES"/>
              <a:t>Haz clic para incluir un texto</a:t>
            </a:r>
          </a:p>
        </p:txBody>
      </p:sp>
    </p:spTree>
    <p:extLst>
      <p:ext uri="{BB962C8B-B14F-4D97-AF65-F5344CB8AC3E}">
        <p14:creationId xmlns:p14="http://schemas.microsoft.com/office/powerpoint/2010/main" val="3662744046"/>
      </p:ext>
    </p:extLst>
  </p:cSld>
  <p:clrMapOvr>
    <a:masterClrMapping/>
  </p:clrMapOvr>
  <p:hf hdr="0" ftr="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ORTADILLA CON FOTO">
    <p:spTree>
      <p:nvGrpSpPr>
        <p:cNvPr id="1" name=""/>
        <p:cNvGrpSpPr/>
        <p:nvPr/>
      </p:nvGrpSpPr>
      <p:grpSpPr>
        <a:xfrm>
          <a:off x="0" y="0"/>
          <a:ext cx="0" cy="0"/>
          <a:chOff x="0" y="0"/>
          <a:chExt cx="0" cy="0"/>
        </a:xfrm>
      </p:grpSpPr>
      <p:sp>
        <p:nvSpPr>
          <p:cNvPr id="8" name="Marcador de posición de imagen 7"/>
          <p:cNvSpPr>
            <a:spLocks noGrp="1"/>
          </p:cNvSpPr>
          <p:nvPr>
            <p:ph type="pic" sz="quarter" idx="10" hasCustomPrompt="1"/>
          </p:nvPr>
        </p:nvSpPr>
        <p:spPr>
          <a:xfrm>
            <a:off x="0" y="0"/>
            <a:ext cx="9144000" cy="6858000"/>
          </a:xfrm>
          <a:prstGeom prst="rect">
            <a:avLst/>
          </a:prstGeom>
          <a:solidFill>
            <a:schemeClr val="bg2">
              <a:lumMod val="95000"/>
            </a:schemeClr>
          </a:solidFill>
        </p:spPr>
        <p:txBody>
          <a:bodyPr/>
          <a:lstStyle>
            <a:lvl1pPr marL="0" indent="0">
              <a:buNone/>
              <a:defRPr baseline="0"/>
            </a:lvl1pPr>
          </a:lstStyle>
          <a:p>
            <a:r>
              <a:rPr lang="es-ES"/>
              <a:t>Incluye foto de fondo. Envía la foto al fondo, una vez la hayas colocado. Pon el texto del título en blanco.</a:t>
            </a:r>
          </a:p>
        </p:txBody>
      </p:sp>
      <p:sp>
        <p:nvSpPr>
          <p:cNvPr id="2" name="Título 1"/>
          <p:cNvSpPr>
            <a:spLocks noGrp="1"/>
          </p:cNvSpPr>
          <p:nvPr>
            <p:ph type="title" hasCustomPrompt="1"/>
          </p:nvPr>
        </p:nvSpPr>
        <p:spPr>
          <a:xfrm>
            <a:off x="76200" y="5165726"/>
            <a:ext cx="8972550" cy="1325563"/>
          </a:xfrm>
          <a:prstGeom prst="rect">
            <a:avLst/>
          </a:prstGeom>
        </p:spPr>
        <p:txBody>
          <a:bodyPr>
            <a:noAutofit/>
          </a:bodyPr>
          <a:lstStyle>
            <a:lvl1pPr algn="r">
              <a:lnSpc>
                <a:spcPts val="4400"/>
              </a:lnSpc>
              <a:defRPr sz="4000" cap="all" baseline="0">
                <a:solidFill>
                  <a:schemeClr val="bg2">
                    <a:lumMod val="85000"/>
                  </a:schemeClr>
                </a:solidFill>
              </a:defRPr>
            </a:lvl1pPr>
          </a:lstStyle>
          <a:p>
            <a:r>
              <a:rPr lang="es-ES"/>
              <a:t>HAZ CLIC PARA INSERTAR TÍTULO DIVISOR</a:t>
            </a:r>
          </a:p>
        </p:txBody>
      </p:sp>
    </p:spTree>
    <p:extLst>
      <p:ext uri="{BB962C8B-B14F-4D97-AF65-F5344CB8AC3E}">
        <p14:creationId xmlns:p14="http://schemas.microsoft.com/office/powerpoint/2010/main" val="8351890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PORTADA CON FOTO Y LOGO">
    <p:spTree>
      <p:nvGrpSpPr>
        <p:cNvPr id="1" name=""/>
        <p:cNvGrpSpPr/>
        <p:nvPr/>
      </p:nvGrpSpPr>
      <p:grpSpPr>
        <a:xfrm>
          <a:off x="0" y="0"/>
          <a:ext cx="0" cy="0"/>
          <a:chOff x="0" y="0"/>
          <a:chExt cx="0" cy="0"/>
        </a:xfrm>
      </p:grpSpPr>
      <p:sp>
        <p:nvSpPr>
          <p:cNvPr id="8" name="Marcador de posición de imagen 7"/>
          <p:cNvSpPr>
            <a:spLocks noGrp="1"/>
          </p:cNvSpPr>
          <p:nvPr>
            <p:ph type="pic" sz="quarter" idx="10" hasCustomPrompt="1"/>
          </p:nvPr>
        </p:nvSpPr>
        <p:spPr>
          <a:xfrm>
            <a:off x="0" y="0"/>
            <a:ext cx="9144000" cy="6858000"/>
          </a:xfrm>
          <a:prstGeom prst="rect">
            <a:avLst/>
          </a:prstGeom>
          <a:solidFill>
            <a:schemeClr val="bg2">
              <a:lumMod val="95000"/>
            </a:schemeClr>
          </a:solidFill>
        </p:spPr>
        <p:txBody>
          <a:bodyPr/>
          <a:lstStyle>
            <a:lvl1pPr marL="0" indent="0">
              <a:buNone/>
              <a:defRPr baseline="0"/>
            </a:lvl1pPr>
          </a:lstStyle>
          <a:p>
            <a:r>
              <a:rPr lang="es-ES"/>
              <a:t>Incluye foto de fondo. Envía la foto al fondo, una vez la hayas colocado. Inserta el logo en blanco en formato .</a:t>
            </a:r>
            <a:r>
              <a:rPr lang="es-ES" err="1"/>
              <a:t>png</a:t>
            </a:r>
            <a:r>
              <a:rPr lang="es-ES"/>
              <a:t> . Coloca el logo para que quede bien respecto a la foto.</a:t>
            </a:r>
          </a:p>
        </p:txBody>
      </p:sp>
      <p:sp>
        <p:nvSpPr>
          <p:cNvPr id="6" name="Marcador de posición de imagen 5"/>
          <p:cNvSpPr>
            <a:spLocks noGrp="1" noChangeAspect="1"/>
          </p:cNvSpPr>
          <p:nvPr>
            <p:ph type="pic" sz="quarter" idx="11"/>
          </p:nvPr>
        </p:nvSpPr>
        <p:spPr>
          <a:xfrm>
            <a:off x="246535" y="4021466"/>
            <a:ext cx="4274665" cy="2417434"/>
          </a:xfrm>
          <a:prstGeom prst="rect">
            <a:avLst/>
          </a:prstGeom>
        </p:spPr>
        <p:txBody>
          <a:bodyPr/>
          <a:lstStyle/>
          <a:p>
            <a:r>
              <a:rPr lang="es-ES"/>
              <a:t>Haga clic en el icono para agregar una imagen</a:t>
            </a:r>
          </a:p>
        </p:txBody>
      </p:sp>
      <p:pic>
        <p:nvPicPr>
          <p:cNvPr id="9" name="Marcador de posición de 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235" y="4021466"/>
            <a:ext cx="4071465" cy="2417433"/>
          </a:xfrm>
          <a:prstGeom prst="rect">
            <a:avLst/>
          </a:prstGeom>
        </p:spPr>
      </p:pic>
    </p:spTree>
    <p:extLst>
      <p:ext uri="{BB962C8B-B14F-4D97-AF65-F5344CB8AC3E}">
        <p14:creationId xmlns:p14="http://schemas.microsoft.com/office/powerpoint/2010/main" val="22804641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FOTO CON SÍMBOLO">
    <p:spTree>
      <p:nvGrpSpPr>
        <p:cNvPr id="1" name=""/>
        <p:cNvGrpSpPr/>
        <p:nvPr/>
      </p:nvGrpSpPr>
      <p:grpSpPr>
        <a:xfrm>
          <a:off x="0" y="0"/>
          <a:ext cx="0" cy="0"/>
          <a:chOff x="0" y="0"/>
          <a:chExt cx="0" cy="0"/>
        </a:xfrm>
      </p:grpSpPr>
      <p:sp>
        <p:nvSpPr>
          <p:cNvPr id="4" name="Marcador de posición de imagen 5"/>
          <p:cNvSpPr>
            <a:spLocks noGrp="1"/>
          </p:cNvSpPr>
          <p:nvPr>
            <p:ph type="pic" sz="quarter" idx="10" hasCustomPrompt="1"/>
          </p:nvPr>
        </p:nvSpPr>
        <p:spPr>
          <a:xfrm>
            <a:off x="0" y="0"/>
            <a:ext cx="9144000" cy="6858000"/>
          </a:xfrm>
          <a:prstGeom prst="rect">
            <a:avLst/>
          </a:prstGeom>
          <a:solidFill>
            <a:schemeClr val="tx2">
              <a:lumMod val="95000"/>
            </a:schemeClr>
          </a:solidFill>
        </p:spPr>
        <p:txBody>
          <a:bodyPr/>
          <a:lstStyle>
            <a:lvl1pPr marL="0" indent="0">
              <a:buNone/>
              <a:defRPr baseline="0"/>
            </a:lvl1pPr>
          </a:lstStyle>
          <a:p>
            <a:r>
              <a:rPr lang="es-ES"/>
              <a:t>Página con foto y símbolo. Incluye foto de fondo. Inserta el símbolo en blanco en formato .</a:t>
            </a:r>
            <a:r>
              <a:rPr lang="es-ES" err="1"/>
              <a:t>png</a:t>
            </a:r>
            <a:r>
              <a:rPr lang="es-ES"/>
              <a:t>. Envía la foto al fondo, una vez la hayas colocado. Mueve el símbolo para que quede bien colocado en la foto. </a:t>
            </a:r>
          </a:p>
        </p:txBody>
      </p:sp>
      <p:sp>
        <p:nvSpPr>
          <p:cNvPr id="9" name="Marcador de posición de imagen 8"/>
          <p:cNvSpPr>
            <a:spLocks noGrp="1"/>
          </p:cNvSpPr>
          <p:nvPr>
            <p:ph type="pic" sz="quarter" idx="11" hasCustomPrompt="1"/>
          </p:nvPr>
        </p:nvSpPr>
        <p:spPr>
          <a:xfrm>
            <a:off x="546100" y="1428750"/>
            <a:ext cx="2870200" cy="5124450"/>
          </a:xfrm>
          <a:prstGeom prst="rect">
            <a:avLst/>
          </a:prstGeom>
        </p:spPr>
        <p:txBody>
          <a:bodyPr/>
          <a:lstStyle>
            <a:lvl1pPr>
              <a:defRPr baseline="0"/>
            </a:lvl1pPr>
          </a:lstStyle>
          <a:p>
            <a:r>
              <a:rPr lang="es-ES"/>
              <a:t>Haga clic en el icono para </a:t>
            </a:r>
            <a:r>
              <a:rPr lang="es-ES" err="1"/>
              <a:t>agreagar</a:t>
            </a:r>
            <a:r>
              <a:rPr lang="es-ES"/>
              <a:t> el símbolo en blanco</a:t>
            </a:r>
          </a:p>
        </p:txBody>
      </p:sp>
      <p:pic>
        <p:nvPicPr>
          <p:cNvPr id="10" name="Marcador de posición de imagen 3"/>
          <p:cNvPicPr>
            <a:picLocks noChangeAspect="1"/>
          </p:cNvPicPr>
          <p:nvPr/>
        </p:nvPicPr>
        <p:blipFill>
          <a:blip r:embed="rId2">
            <a:extLst>
              <a:ext uri="{28A0092B-C50C-407E-A947-70E740481C1C}">
                <a14:useLocalDpi xmlns:a14="http://schemas.microsoft.com/office/drawing/2010/main" val="0"/>
              </a:ext>
            </a:extLst>
          </a:blip>
          <a:srcRect l="1022" r="1022"/>
          <a:stretch>
            <a:fillRect/>
          </a:stretch>
        </p:blipFill>
        <p:spPr>
          <a:xfrm>
            <a:off x="546100" y="1403350"/>
            <a:ext cx="2870200" cy="5124450"/>
          </a:xfrm>
          <a:prstGeom prst="rect">
            <a:avLst/>
          </a:prstGeom>
        </p:spPr>
      </p:pic>
    </p:spTree>
    <p:extLst>
      <p:ext uri="{BB962C8B-B14F-4D97-AF65-F5344CB8AC3E}">
        <p14:creationId xmlns:p14="http://schemas.microsoft.com/office/powerpoint/2010/main" val="14283337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CIERRE GRACIAS">
    <p:spTree>
      <p:nvGrpSpPr>
        <p:cNvPr id="1" name=""/>
        <p:cNvGrpSpPr/>
        <p:nvPr/>
      </p:nvGrpSpPr>
      <p:grpSpPr>
        <a:xfrm>
          <a:off x="0" y="0"/>
          <a:ext cx="0" cy="0"/>
          <a:chOff x="0" y="0"/>
          <a:chExt cx="0" cy="0"/>
        </a:xfrm>
      </p:grpSpPr>
      <p:sp>
        <p:nvSpPr>
          <p:cNvPr id="5" name="TextBox 4"/>
          <p:cNvSpPr txBox="1"/>
          <p:nvPr/>
        </p:nvSpPr>
        <p:spPr>
          <a:xfrm>
            <a:off x="2637361" y="2875002"/>
            <a:ext cx="3869278" cy="553998"/>
          </a:xfrm>
          <a:prstGeom prst="rect">
            <a:avLst/>
          </a:prstGeom>
          <a:noFill/>
        </p:spPr>
        <p:txBody>
          <a:bodyPr wrap="square" rtlCol="0">
            <a:spAutoFit/>
          </a:bodyPr>
          <a:lstStyle/>
          <a:p>
            <a:pPr lvl="0" algn="ctr" defTabSz="457200" rtl="0" eaLnBrk="1" fontAlgn="base" hangingPunct="1">
              <a:spcBef>
                <a:spcPts val="600"/>
              </a:spcBef>
              <a:spcAft>
                <a:spcPts val="600"/>
              </a:spcAft>
              <a:buFont typeface="Arial" charset="0"/>
            </a:pPr>
            <a:r>
              <a:rPr lang="es-ES_tradnl" sz="3000" b="0" i="0" kern="1200" baseline="0">
                <a:solidFill>
                  <a:schemeClr val="accent1"/>
                </a:solidFill>
                <a:latin typeface="+mj-lt"/>
                <a:ea typeface="ＭＳ Ｐゴシック" charset="0"/>
                <a:cs typeface="ＭＳ Ｐゴシック" charset="0"/>
              </a:rPr>
              <a:t>MUCHAS GRACIAS</a:t>
            </a:r>
            <a:endParaRPr lang="en-US" sz="3000" b="0" i="0" kern="1200" baseline="0">
              <a:solidFill>
                <a:schemeClr val="accent1"/>
              </a:solidFill>
              <a:latin typeface="+mj-lt"/>
              <a:ea typeface="ＭＳ Ｐゴシック" charset="0"/>
              <a:cs typeface="ＭＳ Ｐゴシック" charset="0"/>
            </a:endParaRPr>
          </a:p>
        </p:txBody>
      </p:sp>
      <p:pic>
        <p:nvPicPr>
          <p:cNvPr id="6" name="Picture 7" descr="Sp_Col_RGB.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1706" y="5512980"/>
            <a:ext cx="1810657" cy="1075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4"/>
          <p:cNvSpPr txBox="1"/>
          <p:nvPr/>
        </p:nvSpPr>
        <p:spPr>
          <a:xfrm>
            <a:off x="2637361" y="2875002"/>
            <a:ext cx="3869278" cy="553998"/>
          </a:xfrm>
          <a:prstGeom prst="rect">
            <a:avLst/>
          </a:prstGeom>
          <a:noFill/>
        </p:spPr>
        <p:txBody>
          <a:bodyPr wrap="square" rtlCol="0">
            <a:spAutoFit/>
          </a:bodyPr>
          <a:lstStyle/>
          <a:p>
            <a:pPr lvl="0" algn="ctr" defTabSz="457200" rtl="0" eaLnBrk="1" fontAlgn="base" hangingPunct="1">
              <a:spcBef>
                <a:spcPts val="600"/>
              </a:spcBef>
              <a:spcAft>
                <a:spcPts val="600"/>
              </a:spcAft>
              <a:buFont typeface="Arial" charset="0"/>
            </a:pPr>
            <a:r>
              <a:rPr lang="es-ES_tradnl" sz="3000" b="0" i="0" kern="1200" cap="all" baseline="0">
                <a:solidFill>
                  <a:schemeClr val="bg1"/>
                </a:solidFill>
                <a:latin typeface="+mj-lt"/>
                <a:ea typeface="ＭＳ Ｐゴシック" charset="0"/>
                <a:cs typeface="ＭＳ Ｐゴシック" charset="0"/>
              </a:rPr>
              <a:t>MUCHAS GRACIAS</a:t>
            </a:r>
            <a:endParaRPr lang="en-US" sz="3000" b="0" i="0" kern="1200" cap="all" baseline="0">
              <a:solidFill>
                <a:schemeClr val="bg1"/>
              </a:solidFill>
              <a:latin typeface="+mj-lt"/>
              <a:ea typeface="ＭＳ Ｐゴシック" charset="0"/>
              <a:cs typeface="ＭＳ Ｐゴシック" charset="0"/>
            </a:endParaRPr>
          </a:p>
        </p:txBody>
      </p:sp>
      <p:pic>
        <p:nvPicPr>
          <p:cNvPr id="7" name="Picture 7" descr="Sp_Col_RGB.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31706" y="5512980"/>
            <a:ext cx="1810657" cy="107514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Text Placeholder 5"/>
          <p:cNvSpPr>
            <a:spLocks noGrp="1"/>
          </p:cNvSpPr>
          <p:nvPr>
            <p:ph type="body" sz="quarter" idx="12" hasCustomPrompt="1"/>
          </p:nvPr>
        </p:nvSpPr>
        <p:spPr>
          <a:xfrm>
            <a:off x="2637361" y="3924300"/>
            <a:ext cx="2516138" cy="365125"/>
          </a:xfrm>
          <a:prstGeom prst="rect">
            <a:avLst/>
          </a:prstGeom>
        </p:spPr>
        <p:txBody>
          <a:bodyPr anchor="ctr"/>
          <a:lstStyle>
            <a:lvl1pPr marL="0" indent="0" algn="l">
              <a:buNone/>
              <a:defRPr sz="1200" baseline="0">
                <a:solidFill>
                  <a:schemeClr val="tx1"/>
                </a:solidFill>
                <a:latin typeface="+mn-lt"/>
              </a:defRPr>
            </a:lvl1pPr>
          </a:lstStyle>
          <a:p>
            <a:pPr lvl="0"/>
            <a:r>
              <a:rPr lang="es-ES_tradnl"/>
              <a:t>Persona de contacto</a:t>
            </a:r>
            <a:endParaRPr lang="en-US"/>
          </a:p>
        </p:txBody>
      </p:sp>
      <p:sp>
        <p:nvSpPr>
          <p:cNvPr id="9" name="Text Placeholder 5"/>
          <p:cNvSpPr>
            <a:spLocks noGrp="1"/>
          </p:cNvSpPr>
          <p:nvPr>
            <p:ph type="body" sz="quarter" idx="13" hasCustomPrompt="1"/>
          </p:nvPr>
        </p:nvSpPr>
        <p:spPr>
          <a:xfrm>
            <a:off x="2635617" y="4411661"/>
            <a:ext cx="2505575" cy="365125"/>
          </a:xfrm>
          <a:prstGeom prst="rect">
            <a:avLst/>
          </a:prstGeom>
        </p:spPr>
        <p:txBody>
          <a:bodyPr anchor="ctr"/>
          <a:lstStyle>
            <a:lvl1pPr marL="0" indent="0" algn="l">
              <a:buNone/>
              <a:defRPr lang="es-ES_tradnl" sz="1200" kern="1200" baseline="0" dirty="0" err="1" smtClean="0">
                <a:solidFill>
                  <a:schemeClr val="tx1"/>
                </a:solidFill>
                <a:latin typeface="+mn-lt"/>
                <a:ea typeface="ＭＳ Ｐゴシック" charset="0"/>
                <a:cs typeface="ＭＳ Ｐゴシック" charset="0"/>
              </a:defRPr>
            </a:lvl1pPr>
          </a:lstStyle>
          <a:p>
            <a:pPr lvl="0"/>
            <a:r>
              <a:rPr lang="en-US"/>
              <a:t>E</a:t>
            </a:r>
            <a:r>
              <a:rPr lang="es-ES_tradnl"/>
              <a:t>mail de contacto</a:t>
            </a:r>
            <a:endParaRPr lang="en-US"/>
          </a:p>
        </p:txBody>
      </p:sp>
      <p:sp>
        <p:nvSpPr>
          <p:cNvPr id="10" name="Text Placeholder 5"/>
          <p:cNvSpPr>
            <a:spLocks noGrp="1"/>
          </p:cNvSpPr>
          <p:nvPr>
            <p:ph type="body" sz="quarter" idx="14" hasCustomPrompt="1"/>
          </p:nvPr>
        </p:nvSpPr>
        <p:spPr>
          <a:xfrm>
            <a:off x="2635617" y="4906961"/>
            <a:ext cx="2503831" cy="365125"/>
          </a:xfrm>
          <a:prstGeom prst="rect">
            <a:avLst/>
          </a:prstGeom>
        </p:spPr>
        <p:txBody>
          <a:bodyPr anchor="ctr">
            <a:normAutofit/>
          </a:bodyPr>
          <a:lstStyle>
            <a:lvl1pPr marL="0" indent="0" algn="l">
              <a:buNone/>
              <a:defRPr lang="en-US" sz="1200" kern="1200" baseline="0" dirty="0">
                <a:solidFill>
                  <a:schemeClr val="tx1"/>
                </a:solidFill>
                <a:latin typeface="+mn-lt"/>
                <a:ea typeface="ＭＳ Ｐゴシック" charset="0"/>
                <a:cs typeface="ＭＳ Ｐゴシック" charset="0"/>
              </a:defRPr>
            </a:lvl1pPr>
          </a:lstStyle>
          <a:p>
            <a:pPr lvl="0"/>
            <a:r>
              <a:rPr lang="es-ES_tradnl"/>
              <a:t>Teléfono de contacto</a:t>
            </a:r>
            <a:endParaRPr lang="en-US"/>
          </a:p>
        </p:txBody>
      </p:sp>
    </p:spTree>
    <p:extLst>
      <p:ext uri="{BB962C8B-B14F-4D97-AF65-F5344CB8AC3E}">
        <p14:creationId xmlns:p14="http://schemas.microsoft.com/office/powerpoint/2010/main" val="48563464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Cierre">
    <p:spTree>
      <p:nvGrpSpPr>
        <p:cNvPr id="1" name=""/>
        <p:cNvGrpSpPr/>
        <p:nvPr/>
      </p:nvGrpSpPr>
      <p:grpSpPr>
        <a:xfrm>
          <a:off x="0" y="0"/>
          <a:ext cx="0" cy="0"/>
          <a:chOff x="0" y="0"/>
          <a:chExt cx="0" cy="0"/>
        </a:xfrm>
      </p:grpSpPr>
      <p:sp>
        <p:nvSpPr>
          <p:cNvPr id="6" name="Text Placeholder 5"/>
          <p:cNvSpPr>
            <a:spLocks noGrp="1"/>
          </p:cNvSpPr>
          <p:nvPr>
            <p:ph type="body" sz="quarter" idx="12" hasCustomPrompt="1"/>
          </p:nvPr>
        </p:nvSpPr>
        <p:spPr>
          <a:xfrm>
            <a:off x="457200" y="342900"/>
            <a:ext cx="2516138" cy="365125"/>
          </a:xfrm>
          <a:prstGeom prst="rect">
            <a:avLst/>
          </a:prstGeom>
        </p:spPr>
        <p:txBody>
          <a:bodyPr anchor="ctr"/>
          <a:lstStyle>
            <a:lvl1pPr marL="0" indent="0">
              <a:buNone/>
              <a:defRPr sz="1200" baseline="0">
                <a:solidFill>
                  <a:schemeClr val="bg2"/>
                </a:solidFill>
                <a:latin typeface="+mn-lt"/>
              </a:defRPr>
            </a:lvl1pPr>
          </a:lstStyle>
          <a:p>
            <a:pPr lvl="0"/>
            <a:r>
              <a:rPr lang="es-ES_tradnl"/>
              <a:t>Persona de contacto</a:t>
            </a:r>
            <a:endParaRPr lang="en-US"/>
          </a:p>
        </p:txBody>
      </p:sp>
      <p:sp>
        <p:nvSpPr>
          <p:cNvPr id="8" name="Text Placeholder 5"/>
          <p:cNvSpPr>
            <a:spLocks noGrp="1"/>
          </p:cNvSpPr>
          <p:nvPr>
            <p:ph type="body" sz="quarter" idx="13" hasCustomPrompt="1"/>
          </p:nvPr>
        </p:nvSpPr>
        <p:spPr>
          <a:xfrm>
            <a:off x="3319213" y="342900"/>
            <a:ext cx="2505575" cy="365125"/>
          </a:xfrm>
          <a:prstGeom prst="rect">
            <a:avLst/>
          </a:prstGeom>
        </p:spPr>
        <p:txBody>
          <a:bodyPr anchor="ctr"/>
          <a:lstStyle>
            <a:lvl1pPr marL="0" indent="0" algn="ctr">
              <a:buNone/>
              <a:defRPr lang="es-ES_tradnl" sz="1200" kern="1200" baseline="0" dirty="0" err="1" smtClean="0">
                <a:solidFill>
                  <a:schemeClr val="bg2"/>
                </a:solidFill>
                <a:latin typeface="+mn-lt"/>
                <a:ea typeface="ＭＳ Ｐゴシック" charset="0"/>
                <a:cs typeface="ＭＳ Ｐゴシック" charset="0"/>
              </a:defRPr>
            </a:lvl1pPr>
          </a:lstStyle>
          <a:p>
            <a:pPr lvl="0"/>
            <a:r>
              <a:rPr lang="en-US"/>
              <a:t>E</a:t>
            </a:r>
            <a:r>
              <a:rPr lang="es-ES_tradnl"/>
              <a:t>mail de contacto</a:t>
            </a:r>
            <a:endParaRPr lang="en-US"/>
          </a:p>
        </p:txBody>
      </p:sp>
      <p:sp>
        <p:nvSpPr>
          <p:cNvPr id="9" name="Text Placeholder 5"/>
          <p:cNvSpPr>
            <a:spLocks noGrp="1"/>
          </p:cNvSpPr>
          <p:nvPr>
            <p:ph type="body" sz="quarter" idx="14" hasCustomPrompt="1"/>
          </p:nvPr>
        </p:nvSpPr>
        <p:spPr>
          <a:xfrm>
            <a:off x="6182969" y="342900"/>
            <a:ext cx="2503831" cy="365125"/>
          </a:xfrm>
          <a:prstGeom prst="rect">
            <a:avLst/>
          </a:prstGeom>
        </p:spPr>
        <p:txBody>
          <a:bodyPr anchor="ctr">
            <a:normAutofit/>
          </a:bodyPr>
          <a:lstStyle>
            <a:lvl1pPr marL="0" indent="0" algn="r">
              <a:buNone/>
              <a:defRPr lang="en-US" sz="1200" kern="1200" baseline="0" dirty="0">
                <a:solidFill>
                  <a:schemeClr val="bg2"/>
                </a:solidFill>
                <a:latin typeface="+mn-lt"/>
                <a:ea typeface="ＭＳ Ｐゴシック" charset="0"/>
                <a:cs typeface="ＭＳ Ｐゴシック" charset="0"/>
              </a:defRPr>
            </a:lvl1pPr>
          </a:lstStyle>
          <a:p>
            <a:pPr lvl="0"/>
            <a:r>
              <a:rPr lang="es-ES_tradnl"/>
              <a:t>Teléfono de contacto</a:t>
            </a:r>
            <a:endParaRPr lang="en-US"/>
          </a:p>
        </p:txBody>
      </p:sp>
      <p:sp>
        <p:nvSpPr>
          <p:cNvPr id="11" name="TextBox 10"/>
          <p:cNvSpPr txBox="1"/>
          <p:nvPr/>
        </p:nvSpPr>
        <p:spPr>
          <a:xfrm>
            <a:off x="2637361" y="5444946"/>
            <a:ext cx="3869278" cy="276999"/>
          </a:xfrm>
          <a:prstGeom prst="rect">
            <a:avLst/>
          </a:prstGeom>
          <a:noFill/>
        </p:spPr>
        <p:txBody>
          <a:bodyPr wrap="square" rtlCol="0" anchor="ctr">
            <a:spAutoFit/>
          </a:bodyPr>
          <a:lstStyle/>
          <a:p>
            <a:pPr lvl="0" algn="ctr" defTabSz="457200" rtl="0" eaLnBrk="1" fontAlgn="base" hangingPunct="1">
              <a:spcBef>
                <a:spcPts val="600"/>
              </a:spcBef>
              <a:spcAft>
                <a:spcPts val="600"/>
              </a:spcAft>
              <a:buFont typeface="Arial" charset="0"/>
            </a:pPr>
            <a:r>
              <a:rPr lang="es-ES_tradnl" sz="1200" b="0" i="0" kern="1200" baseline="0" err="1">
                <a:solidFill>
                  <a:schemeClr val="tx1"/>
                </a:solidFill>
                <a:latin typeface="+mn-lt"/>
                <a:ea typeface="ＭＳ Ｐゴシック" charset="0"/>
                <a:cs typeface="ＭＳ Ｐゴシック" charset="0"/>
              </a:rPr>
              <a:t>www.accioncontraelhambre.org</a:t>
            </a:r>
            <a:endParaRPr lang="en-US" sz="1200" b="0" i="0" kern="1200" baseline="0">
              <a:solidFill>
                <a:schemeClr val="tx1"/>
              </a:solidFill>
              <a:latin typeface="+mn-lt"/>
              <a:ea typeface="ＭＳ Ｐゴシック" charset="0"/>
              <a:cs typeface="ＭＳ Ｐゴシック" charset="0"/>
            </a:endParaRPr>
          </a:p>
        </p:txBody>
      </p:sp>
      <p:pic>
        <p:nvPicPr>
          <p:cNvPr id="2" name="Imagen 1"/>
          <p:cNvPicPr>
            <a:picLocks noChangeAspect="1"/>
          </p:cNvPicPr>
          <p:nvPr/>
        </p:nvPicPr>
        <p:blipFill>
          <a:blip r:embed="rId2"/>
          <a:stretch>
            <a:fillRect/>
          </a:stretch>
        </p:blipFill>
        <p:spPr>
          <a:xfrm>
            <a:off x="3498912" y="1199764"/>
            <a:ext cx="2146176" cy="3753442"/>
          </a:xfrm>
          <a:prstGeom prst="rect">
            <a:avLst/>
          </a:prstGeom>
        </p:spPr>
      </p:pic>
      <p:pic>
        <p:nvPicPr>
          <p:cNvPr id="10" name="Imagen 9"/>
          <p:cNvPicPr>
            <a:picLocks noChangeAspect="1"/>
          </p:cNvPicPr>
          <p:nvPr/>
        </p:nvPicPr>
        <p:blipFill>
          <a:blip r:embed="rId3"/>
          <a:stretch>
            <a:fillRect/>
          </a:stretch>
        </p:blipFill>
        <p:spPr>
          <a:xfrm>
            <a:off x="2493820" y="5633243"/>
            <a:ext cx="4222866" cy="1029196"/>
          </a:xfrm>
          <a:prstGeom prst="rect">
            <a:avLst/>
          </a:prstGeom>
        </p:spPr>
      </p:pic>
      <p:sp>
        <p:nvSpPr>
          <p:cNvPr id="12" name="TextBox 10"/>
          <p:cNvSpPr txBox="1"/>
          <p:nvPr/>
        </p:nvSpPr>
        <p:spPr>
          <a:xfrm>
            <a:off x="2637361" y="5444946"/>
            <a:ext cx="3869278" cy="276999"/>
          </a:xfrm>
          <a:prstGeom prst="rect">
            <a:avLst/>
          </a:prstGeom>
          <a:noFill/>
        </p:spPr>
        <p:txBody>
          <a:bodyPr wrap="square" rtlCol="0" anchor="ctr">
            <a:spAutoFit/>
          </a:bodyPr>
          <a:lstStyle/>
          <a:p>
            <a:pPr lvl="0" algn="ctr" defTabSz="457200" rtl="0" eaLnBrk="1" fontAlgn="base" hangingPunct="1">
              <a:spcBef>
                <a:spcPts val="600"/>
              </a:spcBef>
              <a:spcAft>
                <a:spcPts val="600"/>
              </a:spcAft>
              <a:buFont typeface="Arial" charset="0"/>
            </a:pPr>
            <a:r>
              <a:rPr lang="es-ES_tradnl" sz="1200" b="0" i="0" kern="1200" baseline="0" err="1">
                <a:solidFill>
                  <a:schemeClr val="bg2"/>
                </a:solidFill>
                <a:latin typeface="+mn-lt"/>
                <a:ea typeface="ＭＳ Ｐゴシック" charset="0"/>
                <a:cs typeface="ＭＳ Ｐゴシック" charset="0"/>
              </a:rPr>
              <a:t>www.accioncontraelhambre.org</a:t>
            </a:r>
            <a:endParaRPr lang="en-US" sz="1200" b="0" i="0" kern="1200" baseline="0">
              <a:solidFill>
                <a:schemeClr val="bg2"/>
              </a:solidFill>
              <a:latin typeface="+mn-lt"/>
              <a:ea typeface="ＭＳ Ｐゴシック" charset="0"/>
              <a:cs typeface="ＭＳ Ｐゴシック" charset="0"/>
            </a:endParaRPr>
          </a:p>
        </p:txBody>
      </p:sp>
      <p:pic>
        <p:nvPicPr>
          <p:cNvPr id="14" name="Picture 19"/>
          <p:cNvPicPr>
            <a:picLocks noChangeAspect="1"/>
          </p:cNvPicPr>
          <p:nvPr/>
        </p:nvPicPr>
        <p:blipFill>
          <a:blip r:embed="rId4"/>
          <a:stretch>
            <a:fillRect/>
          </a:stretch>
        </p:blipFill>
        <p:spPr>
          <a:xfrm>
            <a:off x="3601174" y="1199764"/>
            <a:ext cx="1921052" cy="3753442"/>
          </a:xfrm>
          <a:prstGeom prst="rect">
            <a:avLst/>
          </a:prstGeom>
        </p:spPr>
      </p:pic>
    </p:spTree>
    <p:extLst>
      <p:ext uri="{BB962C8B-B14F-4D97-AF65-F5344CB8AC3E}">
        <p14:creationId xmlns:p14="http://schemas.microsoft.com/office/powerpoint/2010/main" val="3592806408"/>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1_Cierre">
    <p:spTree>
      <p:nvGrpSpPr>
        <p:cNvPr id="1" name=""/>
        <p:cNvGrpSpPr/>
        <p:nvPr/>
      </p:nvGrpSpPr>
      <p:grpSpPr>
        <a:xfrm>
          <a:off x="0" y="0"/>
          <a:ext cx="0" cy="0"/>
          <a:chOff x="0" y="0"/>
          <a:chExt cx="0" cy="0"/>
        </a:xfrm>
      </p:grpSpPr>
      <p:sp>
        <p:nvSpPr>
          <p:cNvPr id="6" name="Text Placeholder 5"/>
          <p:cNvSpPr>
            <a:spLocks noGrp="1"/>
          </p:cNvSpPr>
          <p:nvPr>
            <p:ph type="body" sz="quarter" idx="12" hasCustomPrompt="1"/>
          </p:nvPr>
        </p:nvSpPr>
        <p:spPr>
          <a:xfrm>
            <a:off x="457200" y="342900"/>
            <a:ext cx="2516138" cy="365125"/>
          </a:xfrm>
          <a:prstGeom prst="rect">
            <a:avLst/>
          </a:prstGeom>
        </p:spPr>
        <p:txBody>
          <a:bodyPr anchor="ctr"/>
          <a:lstStyle>
            <a:lvl1pPr marL="0" indent="0">
              <a:buNone/>
              <a:defRPr sz="1200" baseline="0">
                <a:solidFill>
                  <a:schemeClr val="bg2"/>
                </a:solidFill>
                <a:latin typeface="+mn-lt"/>
              </a:defRPr>
            </a:lvl1pPr>
          </a:lstStyle>
          <a:p>
            <a:pPr lvl="0"/>
            <a:r>
              <a:rPr lang="es-ES_tradnl"/>
              <a:t>Persona de contacto</a:t>
            </a:r>
            <a:endParaRPr lang="en-US"/>
          </a:p>
        </p:txBody>
      </p:sp>
      <p:sp>
        <p:nvSpPr>
          <p:cNvPr id="8" name="Text Placeholder 5"/>
          <p:cNvSpPr>
            <a:spLocks noGrp="1"/>
          </p:cNvSpPr>
          <p:nvPr>
            <p:ph type="body" sz="quarter" idx="13" hasCustomPrompt="1"/>
          </p:nvPr>
        </p:nvSpPr>
        <p:spPr>
          <a:xfrm>
            <a:off x="3319213" y="342900"/>
            <a:ext cx="2505575" cy="365125"/>
          </a:xfrm>
          <a:prstGeom prst="rect">
            <a:avLst/>
          </a:prstGeom>
        </p:spPr>
        <p:txBody>
          <a:bodyPr anchor="ctr"/>
          <a:lstStyle>
            <a:lvl1pPr marL="0" indent="0" algn="ctr">
              <a:buNone/>
              <a:defRPr lang="es-ES_tradnl" sz="1200" kern="1200" baseline="0" dirty="0" err="1" smtClean="0">
                <a:solidFill>
                  <a:schemeClr val="bg2"/>
                </a:solidFill>
                <a:latin typeface="+mn-lt"/>
                <a:ea typeface="ＭＳ Ｐゴシック" charset="0"/>
                <a:cs typeface="ＭＳ Ｐゴシック" charset="0"/>
              </a:defRPr>
            </a:lvl1pPr>
          </a:lstStyle>
          <a:p>
            <a:pPr lvl="0"/>
            <a:r>
              <a:rPr lang="en-US"/>
              <a:t>E</a:t>
            </a:r>
            <a:r>
              <a:rPr lang="es-ES_tradnl"/>
              <a:t>mail de contacto</a:t>
            </a:r>
            <a:endParaRPr lang="en-US"/>
          </a:p>
        </p:txBody>
      </p:sp>
      <p:sp>
        <p:nvSpPr>
          <p:cNvPr id="9" name="Text Placeholder 5"/>
          <p:cNvSpPr>
            <a:spLocks noGrp="1"/>
          </p:cNvSpPr>
          <p:nvPr>
            <p:ph type="body" sz="quarter" idx="14" hasCustomPrompt="1"/>
          </p:nvPr>
        </p:nvSpPr>
        <p:spPr>
          <a:xfrm>
            <a:off x="6182969" y="342900"/>
            <a:ext cx="2503831" cy="365125"/>
          </a:xfrm>
          <a:prstGeom prst="rect">
            <a:avLst/>
          </a:prstGeom>
        </p:spPr>
        <p:txBody>
          <a:bodyPr anchor="ctr">
            <a:normAutofit/>
          </a:bodyPr>
          <a:lstStyle>
            <a:lvl1pPr marL="0" indent="0" algn="r">
              <a:buNone/>
              <a:defRPr lang="en-US" sz="1200" kern="1200" baseline="0" dirty="0">
                <a:solidFill>
                  <a:schemeClr val="bg2"/>
                </a:solidFill>
                <a:latin typeface="+mn-lt"/>
                <a:ea typeface="ＭＳ Ｐゴシック" charset="0"/>
                <a:cs typeface="ＭＳ Ｐゴシック" charset="0"/>
              </a:defRPr>
            </a:lvl1pPr>
          </a:lstStyle>
          <a:p>
            <a:pPr lvl="0"/>
            <a:r>
              <a:rPr lang="es-ES_tradnl"/>
              <a:t>Teléfono de contacto</a:t>
            </a:r>
            <a:endParaRPr lang="en-US"/>
          </a:p>
        </p:txBody>
      </p:sp>
      <p:sp>
        <p:nvSpPr>
          <p:cNvPr id="11" name="TextBox 10"/>
          <p:cNvSpPr txBox="1"/>
          <p:nvPr/>
        </p:nvSpPr>
        <p:spPr>
          <a:xfrm>
            <a:off x="2637361" y="5444946"/>
            <a:ext cx="3869278" cy="276999"/>
          </a:xfrm>
          <a:prstGeom prst="rect">
            <a:avLst/>
          </a:prstGeom>
          <a:noFill/>
        </p:spPr>
        <p:txBody>
          <a:bodyPr wrap="square" rtlCol="0" anchor="ctr">
            <a:spAutoFit/>
          </a:bodyPr>
          <a:lstStyle/>
          <a:p>
            <a:pPr lvl="0" algn="ctr" defTabSz="457200" rtl="0" eaLnBrk="1" fontAlgn="base" hangingPunct="1">
              <a:spcBef>
                <a:spcPts val="600"/>
              </a:spcBef>
              <a:spcAft>
                <a:spcPts val="600"/>
              </a:spcAft>
              <a:buFont typeface="Arial" charset="0"/>
            </a:pPr>
            <a:r>
              <a:rPr lang="es-ES_tradnl" sz="1200" b="0" i="0" kern="1200" baseline="0" err="1">
                <a:solidFill>
                  <a:schemeClr val="tx1"/>
                </a:solidFill>
                <a:latin typeface="+mn-lt"/>
                <a:ea typeface="ＭＳ Ｐゴシック" charset="0"/>
                <a:cs typeface="ＭＳ Ｐゴシック" charset="0"/>
              </a:rPr>
              <a:t>www.accioncontraelhambre.org</a:t>
            </a:r>
            <a:endParaRPr lang="en-US" sz="1200" b="0" i="0" kern="1200" baseline="0">
              <a:solidFill>
                <a:schemeClr val="tx1"/>
              </a:solidFill>
              <a:latin typeface="+mn-lt"/>
              <a:ea typeface="ＭＳ Ｐゴシック" charset="0"/>
              <a:cs typeface="ＭＳ Ｐゴシック" charset="0"/>
            </a:endParaRPr>
          </a:p>
        </p:txBody>
      </p:sp>
      <p:pic>
        <p:nvPicPr>
          <p:cNvPr id="2" name="Imagen 1"/>
          <p:cNvPicPr>
            <a:picLocks noChangeAspect="1"/>
          </p:cNvPicPr>
          <p:nvPr/>
        </p:nvPicPr>
        <p:blipFill>
          <a:blip r:embed="rId2"/>
          <a:stretch>
            <a:fillRect/>
          </a:stretch>
        </p:blipFill>
        <p:spPr>
          <a:xfrm>
            <a:off x="3498912" y="1199764"/>
            <a:ext cx="2146176" cy="3753442"/>
          </a:xfrm>
          <a:prstGeom prst="rect">
            <a:avLst/>
          </a:prstGeom>
        </p:spPr>
      </p:pic>
      <p:pic>
        <p:nvPicPr>
          <p:cNvPr id="10" name="Imagen 9"/>
          <p:cNvPicPr>
            <a:picLocks noChangeAspect="1"/>
          </p:cNvPicPr>
          <p:nvPr/>
        </p:nvPicPr>
        <p:blipFill>
          <a:blip r:embed="rId3"/>
          <a:stretch>
            <a:fillRect/>
          </a:stretch>
        </p:blipFill>
        <p:spPr>
          <a:xfrm>
            <a:off x="2493820" y="5633243"/>
            <a:ext cx="4222866" cy="1029196"/>
          </a:xfrm>
          <a:prstGeom prst="rect">
            <a:avLst/>
          </a:prstGeom>
        </p:spPr>
      </p:pic>
      <p:sp>
        <p:nvSpPr>
          <p:cNvPr id="12" name="TextBox 10"/>
          <p:cNvSpPr txBox="1"/>
          <p:nvPr/>
        </p:nvSpPr>
        <p:spPr>
          <a:xfrm>
            <a:off x="2637361" y="5444946"/>
            <a:ext cx="3869278" cy="276999"/>
          </a:xfrm>
          <a:prstGeom prst="rect">
            <a:avLst/>
          </a:prstGeom>
          <a:noFill/>
        </p:spPr>
        <p:txBody>
          <a:bodyPr wrap="square" rtlCol="0" anchor="ctr">
            <a:spAutoFit/>
          </a:bodyPr>
          <a:lstStyle/>
          <a:p>
            <a:pPr lvl="0" algn="ctr" defTabSz="457200" rtl="0" eaLnBrk="1" fontAlgn="base" hangingPunct="1">
              <a:spcBef>
                <a:spcPts val="600"/>
              </a:spcBef>
              <a:spcAft>
                <a:spcPts val="600"/>
              </a:spcAft>
              <a:buFont typeface="Arial" charset="0"/>
            </a:pPr>
            <a:r>
              <a:rPr lang="es-ES_tradnl" sz="1200" b="0" i="0" kern="1200" baseline="0" err="1">
                <a:solidFill>
                  <a:schemeClr val="bg2"/>
                </a:solidFill>
                <a:latin typeface="+mn-lt"/>
                <a:ea typeface="ＭＳ Ｐゴシック" charset="0"/>
                <a:cs typeface="ＭＳ Ｐゴシック" charset="0"/>
              </a:rPr>
              <a:t>www.accioncontraelhambre.org</a:t>
            </a:r>
            <a:endParaRPr lang="en-US" sz="1200" b="0" i="0" kern="1200" baseline="0">
              <a:solidFill>
                <a:schemeClr val="bg2"/>
              </a:solidFill>
              <a:latin typeface="+mn-lt"/>
              <a:ea typeface="ＭＳ Ｐゴシック" charset="0"/>
              <a:cs typeface="ＭＳ Ｐゴシック" charset="0"/>
            </a:endParaRPr>
          </a:p>
        </p:txBody>
      </p:sp>
      <p:pic>
        <p:nvPicPr>
          <p:cNvPr id="14" name="Picture 19"/>
          <p:cNvPicPr>
            <a:picLocks noChangeAspect="1"/>
          </p:cNvPicPr>
          <p:nvPr/>
        </p:nvPicPr>
        <p:blipFill>
          <a:blip r:embed="rId4"/>
          <a:stretch>
            <a:fillRect/>
          </a:stretch>
        </p:blipFill>
        <p:spPr>
          <a:xfrm>
            <a:off x="3601174" y="1199764"/>
            <a:ext cx="1921052" cy="3753442"/>
          </a:xfrm>
          <a:prstGeom prst="rect">
            <a:avLst/>
          </a:prstGeom>
        </p:spPr>
      </p:pic>
    </p:spTree>
    <p:extLst>
      <p:ext uri="{BB962C8B-B14F-4D97-AF65-F5344CB8AC3E}">
        <p14:creationId xmlns:p14="http://schemas.microsoft.com/office/powerpoint/2010/main" val="3748343319"/>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DIAPOSITIVA BASE AZUL DOS LÍNEAS">
    <p:spTree>
      <p:nvGrpSpPr>
        <p:cNvPr id="1" name=""/>
        <p:cNvGrpSpPr/>
        <p:nvPr/>
      </p:nvGrpSpPr>
      <p:grpSpPr>
        <a:xfrm>
          <a:off x="0" y="0"/>
          <a:ext cx="0" cy="0"/>
          <a:chOff x="0" y="0"/>
          <a:chExt cx="0" cy="0"/>
        </a:xfrm>
      </p:grpSpPr>
      <p:sp>
        <p:nvSpPr>
          <p:cNvPr id="5" name="Marcador de texto 13"/>
          <p:cNvSpPr>
            <a:spLocks noGrp="1"/>
          </p:cNvSpPr>
          <p:nvPr>
            <p:ph type="body" sz="quarter" idx="10" hasCustomPrompt="1"/>
          </p:nvPr>
        </p:nvSpPr>
        <p:spPr>
          <a:xfrm>
            <a:off x="457200" y="1943100"/>
            <a:ext cx="8229600" cy="4686300"/>
          </a:xfrm>
          <a:prstGeom prst="rect">
            <a:avLst/>
          </a:prstGeom>
        </p:spPr>
        <p:txBody>
          <a:bodyPr/>
          <a:lstStyle>
            <a:lvl1pPr marL="457200" marR="0" indent="-457200" algn="l" defTabSz="685800" rtl="0" eaLnBrk="1" fontAlgn="auto" latinLnBrk="0" hangingPunct="1">
              <a:lnSpc>
                <a:spcPct val="90000"/>
              </a:lnSpc>
              <a:spcBef>
                <a:spcPts val="750"/>
              </a:spcBef>
              <a:spcAft>
                <a:spcPts val="0"/>
              </a:spcAft>
              <a:buClrTx/>
              <a:buSzTx/>
              <a:buFont typeface="+mj-lt"/>
              <a:buAutoNum type="arabicPeriod"/>
              <a:tabLst/>
              <a:defRPr/>
            </a:lvl1pPr>
            <a:lvl5pPr>
              <a:defRPr/>
            </a:lvl5pPr>
          </a:lstStyle>
          <a:p>
            <a:pPr lvl="0"/>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4"/>
            <a:endParaRPr lang="es-ES"/>
          </a:p>
          <a:p>
            <a:pPr marL="457200" marR="0" lvl="0" indent="-457200" algn="l" defTabSz="685800" rtl="0" eaLnBrk="1" fontAlgn="auto" latinLnBrk="0" hangingPunct="1">
              <a:lnSpc>
                <a:spcPct val="90000"/>
              </a:lnSpc>
              <a:spcBef>
                <a:spcPts val="750"/>
              </a:spcBef>
              <a:spcAft>
                <a:spcPts val="0"/>
              </a:spcAft>
              <a:buClrTx/>
              <a:buSzTx/>
              <a:buFont typeface="+mj-lt"/>
              <a:buAutoNum type="arabicPeriod"/>
              <a:tabLst/>
              <a:defRPr/>
            </a:pPr>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1"/>
            <a:endParaRPr lang="es-ES"/>
          </a:p>
        </p:txBody>
      </p:sp>
      <p:sp>
        <p:nvSpPr>
          <p:cNvPr id="3" name="Título 2"/>
          <p:cNvSpPr>
            <a:spLocks noGrp="1"/>
          </p:cNvSpPr>
          <p:nvPr>
            <p:ph type="title" hasCustomPrompt="1"/>
          </p:nvPr>
        </p:nvSpPr>
        <p:spPr>
          <a:xfrm>
            <a:off x="457200" y="365126"/>
            <a:ext cx="8229600" cy="1325563"/>
          </a:xfrm>
          <a:prstGeom prst="rect">
            <a:avLst/>
          </a:prstGeom>
        </p:spPr>
        <p:txBody>
          <a:bodyPr/>
          <a:lstStyle>
            <a:lvl1pPr>
              <a:lnSpc>
                <a:spcPts val="4400"/>
              </a:lnSpc>
              <a:defRPr sz="4000" cap="all" baseline="0">
                <a:solidFill>
                  <a:schemeClr val="tx1"/>
                </a:solidFill>
              </a:defRPr>
            </a:lvl1pPr>
          </a:lstStyle>
          <a:p>
            <a:r>
              <a:rPr lang="es-ES"/>
              <a:t>HAZ CLIC PARA INSERTAR UN TÍTULO EN DOS LÍNEAS</a:t>
            </a:r>
          </a:p>
        </p:txBody>
      </p:sp>
      <p:cxnSp>
        <p:nvCxnSpPr>
          <p:cNvPr id="7" name="Straight Connector 12"/>
          <p:cNvCxnSpPr/>
          <p:nvPr/>
        </p:nvCxnSpPr>
        <p:spPr>
          <a:xfrm>
            <a:off x="457200" y="1717403"/>
            <a:ext cx="8229600" cy="0"/>
          </a:xfrm>
          <a:prstGeom prst="line">
            <a:avLst/>
          </a:prstGeom>
          <a:ln w="254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60348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DIAPOSITIVA BASE VERDE UNA LÍNEA">
    <p:spTree>
      <p:nvGrpSpPr>
        <p:cNvPr id="1" name=""/>
        <p:cNvGrpSpPr/>
        <p:nvPr/>
      </p:nvGrpSpPr>
      <p:grpSpPr>
        <a:xfrm>
          <a:off x="0" y="0"/>
          <a:ext cx="0" cy="0"/>
          <a:chOff x="0" y="0"/>
          <a:chExt cx="0" cy="0"/>
        </a:xfrm>
      </p:grpSpPr>
      <p:sp>
        <p:nvSpPr>
          <p:cNvPr id="5" name="Marcador de texto 13"/>
          <p:cNvSpPr>
            <a:spLocks noGrp="1"/>
          </p:cNvSpPr>
          <p:nvPr>
            <p:ph type="body" sz="quarter" idx="10" hasCustomPrompt="1"/>
          </p:nvPr>
        </p:nvSpPr>
        <p:spPr>
          <a:xfrm>
            <a:off x="457200" y="1333500"/>
            <a:ext cx="8229600" cy="5295900"/>
          </a:xfrm>
          <a:prstGeom prst="rect">
            <a:avLst/>
          </a:prstGeom>
        </p:spPr>
        <p:txBody>
          <a:bodyPr/>
          <a:lstStyle>
            <a:lvl1pPr marL="457200" marR="0" indent="-457200" algn="l" defTabSz="685800" rtl="0" eaLnBrk="1" fontAlgn="auto" latinLnBrk="0" hangingPunct="1">
              <a:lnSpc>
                <a:spcPct val="90000"/>
              </a:lnSpc>
              <a:spcBef>
                <a:spcPts val="750"/>
              </a:spcBef>
              <a:spcAft>
                <a:spcPts val="0"/>
              </a:spcAft>
              <a:buClrTx/>
              <a:buSzTx/>
              <a:buFont typeface="+mj-lt"/>
              <a:buAutoNum type="arabicPeriod"/>
              <a:tabLst/>
              <a:defRPr/>
            </a:lvl1pPr>
            <a:lvl5pPr>
              <a:defRPr/>
            </a:lvl5pPr>
          </a:lstStyle>
          <a:p>
            <a:pPr lvl="0"/>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4"/>
            <a:endParaRPr lang="es-ES"/>
          </a:p>
          <a:p>
            <a:pPr marL="457200" marR="0" lvl="0" indent="-457200" algn="l" defTabSz="685800" rtl="0" eaLnBrk="1" fontAlgn="auto" latinLnBrk="0" hangingPunct="1">
              <a:lnSpc>
                <a:spcPct val="90000"/>
              </a:lnSpc>
              <a:spcBef>
                <a:spcPts val="750"/>
              </a:spcBef>
              <a:spcAft>
                <a:spcPts val="0"/>
              </a:spcAft>
              <a:buClrTx/>
              <a:buSzTx/>
              <a:buFont typeface="+mj-lt"/>
              <a:buAutoNum type="arabicPeriod"/>
              <a:tabLst/>
              <a:defRPr/>
            </a:pPr>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1"/>
            <a:endParaRPr lang="es-ES"/>
          </a:p>
        </p:txBody>
      </p:sp>
      <p:sp>
        <p:nvSpPr>
          <p:cNvPr id="3" name="Título 2"/>
          <p:cNvSpPr>
            <a:spLocks noGrp="1"/>
          </p:cNvSpPr>
          <p:nvPr>
            <p:ph type="title" hasCustomPrompt="1"/>
          </p:nvPr>
        </p:nvSpPr>
        <p:spPr>
          <a:xfrm>
            <a:off x="457200" y="365127"/>
            <a:ext cx="8229600" cy="701674"/>
          </a:xfrm>
          <a:prstGeom prst="rect">
            <a:avLst/>
          </a:prstGeom>
        </p:spPr>
        <p:txBody>
          <a:bodyPr/>
          <a:lstStyle>
            <a:lvl1pPr>
              <a:lnSpc>
                <a:spcPts val="4400"/>
              </a:lnSpc>
              <a:defRPr sz="4000" cap="all" baseline="0">
                <a:solidFill>
                  <a:schemeClr val="bg1"/>
                </a:solidFill>
              </a:defRPr>
            </a:lvl1pPr>
          </a:lstStyle>
          <a:p>
            <a:r>
              <a:rPr lang="es-ES"/>
              <a:t>PARA TÍTULO EN UNA LÍNEA</a:t>
            </a:r>
          </a:p>
        </p:txBody>
      </p:sp>
      <p:cxnSp>
        <p:nvCxnSpPr>
          <p:cNvPr id="7" name="Straight Connector 12"/>
          <p:cNvCxnSpPr/>
          <p:nvPr/>
        </p:nvCxnSpPr>
        <p:spPr>
          <a:xfrm>
            <a:off x="457200" y="1079501"/>
            <a:ext cx="8229600" cy="0"/>
          </a:xfrm>
          <a:prstGeom prst="line">
            <a:avLst/>
          </a:prstGeom>
          <a:ln w="254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86218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APOSITIVA BASE AZUL UNA LÍNEA">
    <p:spTree>
      <p:nvGrpSpPr>
        <p:cNvPr id="1" name=""/>
        <p:cNvGrpSpPr/>
        <p:nvPr/>
      </p:nvGrpSpPr>
      <p:grpSpPr>
        <a:xfrm>
          <a:off x="0" y="0"/>
          <a:ext cx="0" cy="0"/>
          <a:chOff x="0" y="0"/>
          <a:chExt cx="0" cy="0"/>
        </a:xfrm>
      </p:grpSpPr>
      <p:sp>
        <p:nvSpPr>
          <p:cNvPr id="5" name="Marcador de texto 13"/>
          <p:cNvSpPr>
            <a:spLocks noGrp="1"/>
          </p:cNvSpPr>
          <p:nvPr>
            <p:ph type="body" sz="quarter" idx="10" hasCustomPrompt="1"/>
          </p:nvPr>
        </p:nvSpPr>
        <p:spPr>
          <a:xfrm>
            <a:off x="457200" y="1333500"/>
            <a:ext cx="8229600" cy="5295900"/>
          </a:xfrm>
          <a:prstGeom prst="rect">
            <a:avLst/>
          </a:prstGeom>
        </p:spPr>
        <p:txBody>
          <a:bodyPr/>
          <a:lstStyle>
            <a:lvl1pPr marL="457200" marR="0" indent="-457200" algn="l" defTabSz="685800" rtl="0" eaLnBrk="1" fontAlgn="auto" latinLnBrk="0" hangingPunct="1">
              <a:lnSpc>
                <a:spcPct val="90000"/>
              </a:lnSpc>
              <a:spcBef>
                <a:spcPts val="750"/>
              </a:spcBef>
              <a:spcAft>
                <a:spcPts val="0"/>
              </a:spcAft>
              <a:buClrTx/>
              <a:buSzTx/>
              <a:buFont typeface="+mj-lt"/>
              <a:buAutoNum type="arabicPeriod"/>
              <a:tabLst/>
              <a:defRPr/>
            </a:lvl1pPr>
            <a:lvl5pPr>
              <a:defRPr/>
            </a:lvl5pPr>
          </a:lstStyle>
          <a:p>
            <a:pPr lvl="0"/>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4"/>
            <a:endParaRPr lang="es-ES"/>
          </a:p>
          <a:p>
            <a:pPr marL="457200" marR="0" lvl="0" indent="-457200" algn="l" defTabSz="685800" rtl="0" eaLnBrk="1" fontAlgn="auto" latinLnBrk="0" hangingPunct="1">
              <a:lnSpc>
                <a:spcPct val="90000"/>
              </a:lnSpc>
              <a:spcBef>
                <a:spcPts val="750"/>
              </a:spcBef>
              <a:spcAft>
                <a:spcPts val="0"/>
              </a:spcAft>
              <a:buClrTx/>
              <a:buSzTx/>
              <a:buFont typeface="+mj-lt"/>
              <a:buAutoNum type="arabicPeriod"/>
              <a:tabLst/>
              <a:defRPr/>
            </a:pPr>
            <a:r>
              <a:rPr lang="es-ES"/>
              <a:t>Haz clic para insertar texto</a:t>
            </a:r>
          </a:p>
          <a:p>
            <a:pPr lvl="1"/>
            <a:r>
              <a:rPr lang="es-ES"/>
              <a:t>Segundo nivel</a:t>
            </a:r>
          </a:p>
          <a:p>
            <a:pPr lvl="2"/>
            <a:r>
              <a:rPr lang="es-ES"/>
              <a:t>Tercer nivel</a:t>
            </a:r>
          </a:p>
          <a:p>
            <a:pPr lvl="3"/>
            <a:r>
              <a:rPr lang="es-ES"/>
              <a:t>Cuarto nivel</a:t>
            </a:r>
          </a:p>
          <a:p>
            <a:pPr lvl="4"/>
            <a:r>
              <a:rPr lang="es-ES"/>
              <a:t>Quinto nivel</a:t>
            </a:r>
          </a:p>
          <a:p>
            <a:pPr lvl="1"/>
            <a:endParaRPr lang="es-ES"/>
          </a:p>
        </p:txBody>
      </p:sp>
      <p:sp>
        <p:nvSpPr>
          <p:cNvPr id="3" name="Título 2"/>
          <p:cNvSpPr>
            <a:spLocks noGrp="1"/>
          </p:cNvSpPr>
          <p:nvPr>
            <p:ph type="title" hasCustomPrompt="1"/>
          </p:nvPr>
        </p:nvSpPr>
        <p:spPr>
          <a:xfrm>
            <a:off x="457200" y="365127"/>
            <a:ext cx="8229600" cy="701674"/>
          </a:xfrm>
          <a:prstGeom prst="rect">
            <a:avLst/>
          </a:prstGeom>
        </p:spPr>
        <p:txBody>
          <a:bodyPr/>
          <a:lstStyle>
            <a:lvl1pPr>
              <a:lnSpc>
                <a:spcPts val="4400"/>
              </a:lnSpc>
              <a:defRPr sz="4000" cap="all" baseline="0">
                <a:solidFill>
                  <a:schemeClr val="tx1"/>
                </a:solidFill>
              </a:defRPr>
            </a:lvl1pPr>
          </a:lstStyle>
          <a:p>
            <a:r>
              <a:rPr lang="es-ES"/>
              <a:t>PARA TÍTULO EN UNA LÍNEA</a:t>
            </a:r>
          </a:p>
        </p:txBody>
      </p:sp>
      <p:cxnSp>
        <p:nvCxnSpPr>
          <p:cNvPr id="7" name="Straight Connector 12"/>
          <p:cNvCxnSpPr/>
          <p:nvPr/>
        </p:nvCxnSpPr>
        <p:spPr>
          <a:xfrm>
            <a:off x="457200" y="1079501"/>
            <a:ext cx="8229600" cy="0"/>
          </a:xfrm>
          <a:prstGeom prst="line">
            <a:avLst/>
          </a:prstGeom>
          <a:ln w="254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56189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TÍTULO AZUL CON LOG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638175" y="1952626"/>
            <a:ext cx="6572250" cy="2597100"/>
          </a:xfrm>
          <a:prstGeom prst="rect">
            <a:avLst/>
          </a:prstGeom>
        </p:spPr>
        <p:txBody>
          <a:bodyPr/>
          <a:lstStyle>
            <a:lvl1pPr>
              <a:lnSpc>
                <a:spcPts val="4400"/>
              </a:lnSpc>
              <a:defRPr sz="4000" cap="all" baseline="0">
                <a:solidFill>
                  <a:schemeClr val="tx1"/>
                </a:solidFill>
              </a:defRPr>
            </a:lvl1pPr>
          </a:lstStyle>
          <a:p>
            <a:r>
              <a:rPr lang="es-ES"/>
              <a:t>HAZ CLIC PARA INSERTAR EL TÍTULO DE LA PRESENTACIÓN</a:t>
            </a: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06956" y="5100637"/>
            <a:ext cx="2454443" cy="1457325"/>
          </a:xfrm>
          <a:prstGeom prst="rect">
            <a:avLst/>
          </a:prstGeom>
        </p:spPr>
      </p:pic>
    </p:spTree>
    <p:extLst>
      <p:ext uri="{BB962C8B-B14F-4D97-AF65-F5344CB8AC3E}">
        <p14:creationId xmlns:p14="http://schemas.microsoft.com/office/powerpoint/2010/main" val="2473259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PORTADILLA VERDE CON LOGO">
    <p:spTree>
      <p:nvGrpSpPr>
        <p:cNvPr id="1" name=""/>
        <p:cNvGrpSpPr/>
        <p:nvPr/>
      </p:nvGrpSpPr>
      <p:grpSpPr>
        <a:xfrm>
          <a:off x="0" y="0"/>
          <a:ext cx="0" cy="0"/>
          <a:chOff x="0" y="0"/>
          <a:chExt cx="0" cy="0"/>
        </a:xfrm>
      </p:grpSpPr>
      <p:pic>
        <p:nvPicPr>
          <p:cNvPr id="4" name="Picture 7" descr="Sp_Col_RGB.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888" y="5010150"/>
            <a:ext cx="2657475" cy="157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914400" rtl="0" fontAlgn="auto">
              <a:spcBef>
                <a:spcPts val="0"/>
              </a:spcBef>
              <a:spcAft>
                <a:spcPts val="0"/>
              </a:spcAft>
              <a:defRPr lang="en-US" sz="800" kern="0" cap="all" smtClean="0">
                <a:solidFill>
                  <a:sysClr val="windowText" lastClr="000000">
                    <a:tint val="75000"/>
                  </a:sysClr>
                </a:solidFill>
                <a:latin typeface="+mn-lt"/>
                <a:ea typeface="ＭＳ Ｐゴシック" charset="0"/>
                <a:cs typeface="Futura LT Pro Bold"/>
              </a:defRPr>
            </a:lvl1pPr>
          </a:lstStyle>
          <a:p>
            <a:pPr>
              <a:defRPr/>
            </a:pPr>
            <a:fld id="{80D6721B-015A-4B48-A6F8-D6D46C2FEAF4}" type="datetime1">
              <a:rPr lang="es-ES" smtClean="0"/>
              <a:t>11/10/2021</a:t>
            </a:fld>
            <a:endParaRPr lang="en-US"/>
          </a:p>
        </p:txBody>
      </p:sp>
      <p:sp>
        <p:nvSpPr>
          <p:cNvPr id="8" name="Título 2"/>
          <p:cNvSpPr>
            <a:spLocks noGrp="1"/>
          </p:cNvSpPr>
          <p:nvPr>
            <p:ph type="title" hasCustomPrompt="1"/>
          </p:nvPr>
        </p:nvSpPr>
        <p:spPr>
          <a:xfrm>
            <a:off x="457200" y="365126"/>
            <a:ext cx="8229600" cy="1325563"/>
          </a:xfrm>
          <a:prstGeom prst="rect">
            <a:avLst/>
          </a:prstGeom>
        </p:spPr>
        <p:txBody>
          <a:bodyPr/>
          <a:lstStyle>
            <a:lvl1pPr>
              <a:lnSpc>
                <a:spcPts val="4400"/>
              </a:lnSpc>
              <a:defRPr sz="4000" cap="all" baseline="0"/>
            </a:lvl1pPr>
          </a:lstStyle>
          <a:p>
            <a:r>
              <a:rPr lang="es-ES"/>
              <a:t>HAZ CLIC PARA INSERTAR TÍTULO DE PRESENTACIÓN O CAPÍTULO</a:t>
            </a:r>
          </a:p>
        </p:txBody>
      </p:sp>
      <p:cxnSp>
        <p:nvCxnSpPr>
          <p:cNvPr id="9" name="Straight Connector 12"/>
          <p:cNvCxnSpPr/>
          <p:nvPr/>
        </p:nvCxnSpPr>
        <p:spPr>
          <a:xfrm>
            <a:off x="457200" y="331514"/>
            <a:ext cx="8229600" cy="0"/>
          </a:xfrm>
          <a:prstGeom prst="line">
            <a:avLst/>
          </a:prstGeom>
          <a:ln w="25400">
            <a:solidFill>
              <a:srgbClr val="52AE3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8674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PORTADILLA AZUL CON LOGO">
    <p:spTree>
      <p:nvGrpSpPr>
        <p:cNvPr id="1" name=""/>
        <p:cNvGrpSpPr/>
        <p:nvPr/>
      </p:nvGrpSpPr>
      <p:grpSpPr>
        <a:xfrm>
          <a:off x="0" y="0"/>
          <a:ext cx="0" cy="0"/>
          <a:chOff x="0" y="0"/>
          <a:chExt cx="0" cy="0"/>
        </a:xfrm>
      </p:grpSpPr>
      <p:pic>
        <p:nvPicPr>
          <p:cNvPr id="4" name="Picture 7" descr="Sp_Col_RGB.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888" y="5010150"/>
            <a:ext cx="2657475" cy="157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914400" rtl="0" fontAlgn="auto">
              <a:spcBef>
                <a:spcPts val="0"/>
              </a:spcBef>
              <a:spcAft>
                <a:spcPts val="0"/>
              </a:spcAft>
              <a:defRPr lang="en-US" sz="800" kern="0" cap="all" smtClean="0">
                <a:solidFill>
                  <a:sysClr val="windowText" lastClr="000000">
                    <a:tint val="75000"/>
                  </a:sysClr>
                </a:solidFill>
                <a:latin typeface="+mn-lt"/>
                <a:ea typeface="ＭＳ Ｐゴシック" charset="0"/>
                <a:cs typeface="Futura LT Pro Bold"/>
              </a:defRPr>
            </a:lvl1pPr>
          </a:lstStyle>
          <a:p>
            <a:pPr>
              <a:defRPr/>
            </a:pPr>
            <a:fld id="{80D6721B-015A-4B48-A6F8-D6D46C2FEAF4}" type="datetime1">
              <a:rPr lang="es-ES" smtClean="0"/>
              <a:t>11/10/2021</a:t>
            </a:fld>
            <a:endParaRPr lang="en-US"/>
          </a:p>
        </p:txBody>
      </p:sp>
      <p:sp>
        <p:nvSpPr>
          <p:cNvPr id="8" name="Título 2"/>
          <p:cNvSpPr>
            <a:spLocks noGrp="1"/>
          </p:cNvSpPr>
          <p:nvPr>
            <p:ph type="title" hasCustomPrompt="1"/>
          </p:nvPr>
        </p:nvSpPr>
        <p:spPr>
          <a:xfrm>
            <a:off x="457200" y="365126"/>
            <a:ext cx="8229600" cy="1325563"/>
          </a:xfrm>
          <a:prstGeom prst="rect">
            <a:avLst/>
          </a:prstGeom>
        </p:spPr>
        <p:txBody>
          <a:bodyPr/>
          <a:lstStyle>
            <a:lvl1pPr>
              <a:lnSpc>
                <a:spcPts val="4400"/>
              </a:lnSpc>
              <a:defRPr sz="4000" cap="all" baseline="0">
                <a:solidFill>
                  <a:schemeClr val="tx1"/>
                </a:solidFill>
              </a:defRPr>
            </a:lvl1pPr>
          </a:lstStyle>
          <a:p>
            <a:r>
              <a:rPr lang="es-ES"/>
              <a:t>HAZ CLIC PARA INSERTAR TÍTULO DE PRESENTACIÓN O CAPÍTULO</a:t>
            </a:r>
          </a:p>
        </p:txBody>
      </p:sp>
      <p:cxnSp>
        <p:nvCxnSpPr>
          <p:cNvPr id="5" name="Straight Connector 12"/>
          <p:cNvCxnSpPr/>
          <p:nvPr/>
        </p:nvCxnSpPr>
        <p:spPr>
          <a:xfrm>
            <a:off x="457200" y="331514"/>
            <a:ext cx="8229600" cy="0"/>
          </a:xfrm>
          <a:prstGeom prst="line">
            <a:avLst/>
          </a:prstGeom>
          <a:ln w="25400">
            <a:solidFill>
              <a:schemeClr val="accent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68910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ÍNDICE">
    <p:spTree>
      <p:nvGrpSpPr>
        <p:cNvPr id="1" name=""/>
        <p:cNvGrpSpPr/>
        <p:nvPr/>
      </p:nvGrpSpPr>
      <p:grpSpPr>
        <a:xfrm>
          <a:off x="0" y="0"/>
          <a:ext cx="0" cy="0"/>
          <a:chOff x="0" y="0"/>
          <a:chExt cx="0" cy="0"/>
        </a:xfrm>
      </p:grpSpPr>
      <p:sp>
        <p:nvSpPr>
          <p:cNvPr id="6" name="Text Placeholder 2"/>
          <p:cNvSpPr>
            <a:spLocks noGrp="1"/>
          </p:cNvSpPr>
          <p:nvPr>
            <p:ph type="body" idx="1" hasCustomPrompt="1"/>
          </p:nvPr>
        </p:nvSpPr>
        <p:spPr>
          <a:xfrm>
            <a:off x="2609703" y="1222372"/>
            <a:ext cx="3406214" cy="5061303"/>
          </a:xfrm>
          <a:prstGeom prst="rect">
            <a:avLst/>
          </a:prstGeom>
        </p:spPr>
        <p:txBody>
          <a:bodyPr anchor="t"/>
          <a:lstStyle>
            <a:lvl1pPr marL="228600" marR="0" indent="-228600" algn="l" defTabSz="457200" rtl="0" eaLnBrk="1" fontAlgn="base" latinLnBrk="0" hangingPunct="1">
              <a:lnSpc>
                <a:spcPct val="100000"/>
              </a:lnSpc>
              <a:spcBef>
                <a:spcPts val="600"/>
              </a:spcBef>
              <a:spcAft>
                <a:spcPts val="600"/>
              </a:spcAft>
              <a:buClrTx/>
              <a:buSzTx/>
              <a:buFont typeface="+mj-lt"/>
              <a:buAutoNum type="arabicPeriod"/>
              <a:tabLst/>
              <a:defRPr sz="1200" b="0" i="0" u="none" kern="1200" cap="none" spc="0">
                <a:solidFill>
                  <a:srgbClr val="707070"/>
                </a:solidFill>
                <a:latin typeface="Lato Regular"/>
                <a:cs typeface="Lato Regular"/>
              </a:defRPr>
            </a:lvl1pPr>
            <a:lvl2pPr marL="457200" indent="0">
              <a:buNone/>
              <a:defRPr sz="2000" b="0"/>
            </a:lvl2pPr>
            <a:lvl3pPr marL="0" indent="-180000">
              <a:spcBef>
                <a:spcPts val="600"/>
              </a:spcBef>
              <a:spcAft>
                <a:spcPts val="600"/>
              </a:spcAft>
              <a:buFont typeface="Arial"/>
              <a:buChar char="•"/>
              <a:defRPr sz="1200" b="0">
                <a:solidFill>
                  <a:srgbClr val="707070"/>
                </a:solidFill>
              </a:defRPr>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Nombre de la diapositiva 1</a:t>
            </a:r>
          </a:p>
          <a:p>
            <a:pPr lvl="0"/>
            <a:r>
              <a:rPr lang="es-ES_tradnl"/>
              <a:t>Nombre de la diapositiva 2</a:t>
            </a:r>
          </a:p>
          <a:p>
            <a:pPr lvl="0"/>
            <a:r>
              <a:rPr lang="es-ES_tradnl"/>
              <a:t>Nombre de la diapositiva 3</a:t>
            </a:r>
          </a:p>
          <a:p>
            <a:pPr lvl="0"/>
            <a:r>
              <a:rPr lang="es-ES_tradnl"/>
              <a:t>Nombre de la diapositiva 4</a:t>
            </a:r>
          </a:p>
          <a:p>
            <a:pPr marL="228600" marR="0" lvl="0" indent="-228600" algn="l" defTabSz="457200" rtl="0" eaLnBrk="1" fontAlgn="base" latinLnBrk="0" hangingPunct="1">
              <a:lnSpc>
                <a:spcPct val="100000"/>
              </a:lnSpc>
              <a:spcBef>
                <a:spcPts val="600"/>
              </a:spcBef>
              <a:spcAft>
                <a:spcPts val="600"/>
              </a:spcAft>
              <a:buClrTx/>
              <a:buSzTx/>
              <a:buFont typeface="+mj-lt"/>
              <a:buAutoNum type="arabicPeriod"/>
              <a:tabLst/>
              <a:defRPr/>
            </a:pPr>
            <a:r>
              <a:rPr lang="es-ES_tradnl"/>
              <a:t>Nombre de la diapositiva 5</a:t>
            </a:r>
          </a:p>
          <a:p>
            <a:pPr marL="228600" marR="0" lvl="0" indent="-228600" algn="l" defTabSz="457200" rtl="0" eaLnBrk="1" fontAlgn="base" latinLnBrk="0" hangingPunct="1">
              <a:lnSpc>
                <a:spcPct val="100000"/>
              </a:lnSpc>
              <a:spcBef>
                <a:spcPts val="600"/>
              </a:spcBef>
              <a:spcAft>
                <a:spcPts val="600"/>
              </a:spcAft>
              <a:buClrTx/>
              <a:buSzTx/>
              <a:buFont typeface="+mj-lt"/>
              <a:buAutoNum type="arabicPeriod"/>
              <a:tabLst/>
              <a:defRPr/>
            </a:pPr>
            <a:r>
              <a:rPr lang="es-ES_tradnl"/>
              <a:t>Nombre de la diapositiva 6</a:t>
            </a:r>
          </a:p>
          <a:p>
            <a:pPr marL="228600" marR="0" lvl="0" indent="-228600" algn="l" defTabSz="457200" rtl="0" eaLnBrk="1" fontAlgn="base" latinLnBrk="0" hangingPunct="1">
              <a:lnSpc>
                <a:spcPct val="100000"/>
              </a:lnSpc>
              <a:spcBef>
                <a:spcPts val="600"/>
              </a:spcBef>
              <a:spcAft>
                <a:spcPts val="600"/>
              </a:spcAft>
              <a:buClrTx/>
              <a:buSzTx/>
              <a:buFont typeface="+mj-lt"/>
              <a:buAutoNum type="arabicPeriod"/>
              <a:tabLst/>
              <a:defRPr/>
            </a:pPr>
            <a:r>
              <a:rPr lang="es-ES_tradnl"/>
              <a:t>Nombre de la diapositiva 7</a:t>
            </a:r>
          </a:p>
          <a:p>
            <a:pPr marL="228600" marR="0" lvl="0" indent="-228600" algn="l" defTabSz="457200" rtl="0" eaLnBrk="1" fontAlgn="base" latinLnBrk="0" hangingPunct="1">
              <a:lnSpc>
                <a:spcPct val="100000"/>
              </a:lnSpc>
              <a:spcBef>
                <a:spcPts val="600"/>
              </a:spcBef>
              <a:spcAft>
                <a:spcPts val="600"/>
              </a:spcAft>
              <a:buClrTx/>
              <a:buSzTx/>
              <a:buFont typeface="+mj-lt"/>
              <a:buAutoNum type="arabicPeriod"/>
              <a:tabLst/>
              <a:defRPr/>
            </a:pPr>
            <a:r>
              <a:rPr lang="es-ES_tradnl"/>
              <a:t>Nombre de la diapositiva 8</a:t>
            </a:r>
          </a:p>
          <a:p>
            <a:pPr marL="228600" marR="0" lvl="0" indent="-228600" algn="l" defTabSz="457200" rtl="0" eaLnBrk="1" fontAlgn="base" latinLnBrk="0" hangingPunct="1">
              <a:lnSpc>
                <a:spcPct val="100000"/>
              </a:lnSpc>
              <a:spcBef>
                <a:spcPts val="600"/>
              </a:spcBef>
              <a:spcAft>
                <a:spcPts val="600"/>
              </a:spcAft>
              <a:buClrTx/>
              <a:buSzTx/>
              <a:buFont typeface="+mj-lt"/>
              <a:buAutoNum type="arabicPeriod"/>
              <a:tabLst/>
              <a:defRPr/>
            </a:pPr>
            <a:r>
              <a:rPr lang="es-ES_tradnl"/>
              <a:t>Nombre de la diapositiva 9</a:t>
            </a:r>
          </a:p>
          <a:p>
            <a:pPr marL="228600" marR="0" lvl="0" indent="-228600" algn="l" defTabSz="457200" rtl="0" eaLnBrk="1" fontAlgn="base" latinLnBrk="0" hangingPunct="1">
              <a:lnSpc>
                <a:spcPct val="100000"/>
              </a:lnSpc>
              <a:spcBef>
                <a:spcPts val="600"/>
              </a:spcBef>
              <a:spcAft>
                <a:spcPts val="600"/>
              </a:spcAft>
              <a:buClrTx/>
              <a:buSzTx/>
              <a:buFont typeface="+mj-lt"/>
              <a:buAutoNum type="arabicPeriod"/>
              <a:tabLst/>
              <a:defRPr/>
            </a:pPr>
            <a:r>
              <a:rPr lang="es-ES_tradnl"/>
              <a:t>Nombre de la diapositiva 10</a:t>
            </a:r>
          </a:p>
          <a:p>
            <a:pPr lvl="0"/>
            <a:endParaRPr lang="es-ES_tradnl"/>
          </a:p>
        </p:txBody>
      </p:sp>
      <p:sp>
        <p:nvSpPr>
          <p:cNvPr id="17" name="Text Placeholder 2"/>
          <p:cNvSpPr>
            <a:spLocks noGrp="1"/>
          </p:cNvSpPr>
          <p:nvPr>
            <p:ph type="body" idx="23" hasCustomPrompt="1"/>
          </p:nvPr>
        </p:nvSpPr>
        <p:spPr>
          <a:xfrm>
            <a:off x="6141444" y="1222372"/>
            <a:ext cx="392853" cy="5061303"/>
          </a:xfrm>
          <a:prstGeom prst="rect">
            <a:avLst/>
          </a:prstGeom>
        </p:spPr>
        <p:txBody>
          <a:bodyPr anchor="t"/>
          <a:lstStyle>
            <a:lvl1pPr marL="0" marR="0" indent="0" algn="l" defTabSz="457200" rtl="0" eaLnBrk="1" fontAlgn="base" latinLnBrk="0" hangingPunct="1">
              <a:lnSpc>
                <a:spcPct val="100000"/>
              </a:lnSpc>
              <a:spcBef>
                <a:spcPts val="600"/>
              </a:spcBef>
              <a:spcAft>
                <a:spcPts val="600"/>
              </a:spcAft>
              <a:buClrTx/>
              <a:buSzTx/>
              <a:buFont typeface="Arial" charset="0"/>
              <a:buNone/>
              <a:tabLst/>
              <a:defRPr lang="es-ES_tradnl" sz="1200" b="0" i="0" u="none" kern="1200" cap="none" spc="0" dirty="0" smtClean="0">
                <a:solidFill>
                  <a:srgbClr val="707070"/>
                </a:solidFill>
                <a:latin typeface="Lato Regular"/>
                <a:ea typeface="ＭＳ Ｐゴシック" charset="0"/>
                <a:cs typeface="Lato Regular"/>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marL="0" marR="0" lvl="0" indent="0" algn="l" defTabSz="457200" rtl="0" eaLnBrk="1" fontAlgn="base" latinLnBrk="0" hangingPunct="1">
              <a:lnSpc>
                <a:spcPct val="100000"/>
              </a:lnSpc>
              <a:spcBef>
                <a:spcPts val="600"/>
              </a:spcBef>
              <a:spcAft>
                <a:spcPts val="600"/>
              </a:spcAft>
              <a:buClrTx/>
              <a:buSzTx/>
              <a:buFont typeface="Arial" charset="0"/>
              <a:buNone/>
              <a:tabLst/>
              <a:defRPr/>
            </a:pPr>
            <a:r>
              <a:rPr lang="es-ES_tradnl"/>
              <a:t>00</a:t>
            </a:r>
          </a:p>
          <a:p>
            <a:pPr lvl="0"/>
            <a:endParaRPr lang="es-ES_tradnl"/>
          </a:p>
        </p:txBody>
      </p:sp>
      <p:sp>
        <p:nvSpPr>
          <p:cNvPr id="43"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914400" rtl="0" fontAlgn="auto">
              <a:spcBef>
                <a:spcPts val="0"/>
              </a:spcBef>
              <a:spcAft>
                <a:spcPts val="0"/>
              </a:spcAft>
              <a:defRPr lang="en-US" sz="800" kern="0" cap="all" smtClean="0">
                <a:solidFill>
                  <a:sysClr val="windowText" lastClr="000000">
                    <a:tint val="75000"/>
                  </a:sysClr>
                </a:solidFill>
                <a:latin typeface="+mn-lt"/>
                <a:ea typeface="ＭＳ Ｐゴシック" charset="0"/>
                <a:cs typeface="Futura LT Pro Bold"/>
              </a:defRPr>
            </a:lvl1pPr>
          </a:lstStyle>
          <a:p>
            <a:pPr>
              <a:defRPr/>
            </a:pPr>
            <a:fld id="{94CF984A-BD86-2940-830D-CC86DCF279FC}" type="datetime1">
              <a:rPr lang="es-ES" smtClean="0"/>
              <a:t>11/10/2021</a:t>
            </a:fld>
            <a:endParaRPr lang="en-US"/>
          </a:p>
        </p:txBody>
      </p:sp>
      <p:sp>
        <p:nvSpPr>
          <p:cNvPr id="44"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914400" rtl="0" fontAlgn="auto">
              <a:spcBef>
                <a:spcPts val="0"/>
              </a:spcBef>
              <a:spcAft>
                <a:spcPts val="0"/>
              </a:spcAft>
              <a:defRPr lang="en-US" sz="800" kern="0" cap="all" smtClean="0">
                <a:solidFill>
                  <a:sysClr val="windowText" lastClr="000000">
                    <a:tint val="75000"/>
                  </a:sysClr>
                </a:solidFill>
                <a:latin typeface="+mn-lt"/>
                <a:ea typeface="ＭＳ Ｐゴシック" charset="0"/>
                <a:cs typeface="Futura LT Pro Bold"/>
              </a:defRPr>
            </a:lvl1pPr>
          </a:lstStyle>
          <a:p>
            <a:pPr>
              <a:defRPr/>
            </a:pPr>
            <a:fld id="{93ABAECE-04B1-B44A-885F-016EA2140881}" type="slidenum">
              <a:rPr lang="en-US" smtClean="0"/>
              <a:pPr>
                <a:defRPr/>
              </a:pPr>
              <a:t>‹Nº›</a:t>
            </a:fld>
            <a:endParaRPr lang="en-US"/>
          </a:p>
        </p:txBody>
      </p:sp>
      <p:sp>
        <p:nvSpPr>
          <p:cNvPr id="12" name="Title 1"/>
          <p:cNvSpPr>
            <a:spLocks noGrp="1"/>
          </p:cNvSpPr>
          <p:nvPr>
            <p:ph type="title" hasCustomPrompt="1"/>
          </p:nvPr>
        </p:nvSpPr>
        <p:spPr>
          <a:xfrm>
            <a:off x="457200" y="326274"/>
            <a:ext cx="8229600" cy="649283"/>
          </a:xfrm>
          <a:prstGeom prst="rect">
            <a:avLst/>
          </a:prstGeom>
        </p:spPr>
        <p:txBody>
          <a:bodyPr anchor="t"/>
          <a:lstStyle>
            <a:lvl1pPr>
              <a:defRPr cap="all" baseline="0"/>
            </a:lvl1pPr>
          </a:lstStyle>
          <a:p>
            <a:r>
              <a:rPr lang="es-ES_tradnl"/>
              <a:t>ÍNDICE</a:t>
            </a:r>
            <a:endParaRPr lang="en-US"/>
          </a:p>
        </p:txBody>
      </p:sp>
      <p:cxnSp>
        <p:nvCxnSpPr>
          <p:cNvPr id="14" name="Straight Connector 13"/>
          <p:cNvCxnSpPr/>
          <p:nvPr/>
        </p:nvCxnSpPr>
        <p:spPr>
          <a:xfrm>
            <a:off x="457200" y="992184"/>
            <a:ext cx="8229600" cy="0"/>
          </a:xfrm>
          <a:prstGeom prst="line">
            <a:avLst/>
          </a:prstGeom>
          <a:ln>
            <a:solidFill>
              <a:srgbClr val="52AE3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19966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8917154"/>
      </p:ext>
    </p:extLst>
  </p:cSld>
  <p:clrMap bg1="lt1" tx1="dk1" bg2="lt2" tx2="dk2" accent1="accent1" accent2="accent2" accent3="accent3" accent4="accent4" accent5="accent5" accent6="accent6" hlink="hlink" folHlink="folHlink"/>
  <p:sldLayoutIdLst>
    <p:sldLayoutId id="2147483674" r:id="rId1"/>
    <p:sldLayoutId id="2147483691" r:id="rId2"/>
    <p:sldLayoutId id="2147483699" r:id="rId3"/>
    <p:sldLayoutId id="2147483692" r:id="rId4"/>
    <p:sldLayoutId id="2147483689" r:id="rId5"/>
    <p:sldLayoutId id="2147483672" r:id="rId6"/>
    <p:sldLayoutId id="2147483684" r:id="rId7"/>
    <p:sldLayoutId id="2147483686" r:id="rId8"/>
    <p:sldLayoutId id="2147483688" r:id="rId9"/>
    <p:sldLayoutId id="2147483681" r:id="rId10"/>
    <p:sldLayoutId id="2147483680" r:id="rId11"/>
    <p:sldLayoutId id="2147483673" r:id="rId12"/>
    <p:sldLayoutId id="2147483690" r:id="rId13"/>
    <p:sldLayoutId id="2147483665" r:id="rId14"/>
    <p:sldLayoutId id="2147483687" r:id="rId15"/>
    <p:sldLayoutId id="2147483693" r:id="rId16"/>
    <p:sldLayoutId id="2147483701" r:id="rId17"/>
    <p:sldLayoutId id="2147483702" r:id="rId18"/>
    <p:sldLayoutId id="2147483700" r:id="rId19"/>
    <p:sldLayoutId id="2147483694" r:id="rId20"/>
    <p:sldLayoutId id="2147483666" r:id="rId21"/>
    <p:sldLayoutId id="2147483683" r:id="rId22"/>
    <p:sldLayoutId id="2147483682" r:id="rId23"/>
    <p:sldLayoutId id="2147483695" r:id="rId24"/>
    <p:sldLayoutId id="2147483696" r:id="rId25"/>
    <p:sldLayoutId id="2147483697" r:id="rId26"/>
  </p:sldLayoutIdLst>
  <p:txStyles>
    <p:titleStyle>
      <a:lvl1pPr algn="l" defTabSz="685800" rtl="0" eaLnBrk="1" latinLnBrk="0" hangingPunct="1">
        <a:lnSpc>
          <a:spcPct val="90000"/>
        </a:lnSpc>
        <a:spcBef>
          <a:spcPct val="0"/>
        </a:spcBef>
        <a:buNone/>
        <a:defRPr sz="3300" kern="1200"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accent3"/>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accent3"/>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accent3"/>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accent3"/>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accent3"/>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E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 Id="rId9" Type="http://schemas.openxmlformats.org/officeDocument/2006/relationships/image" Target="../media/image1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Título 2"/>
          <p:cNvSpPr>
            <a:spLocks noGrp="1"/>
          </p:cNvSpPr>
          <p:nvPr>
            <p:ph type="title"/>
          </p:nvPr>
        </p:nvSpPr>
        <p:spPr>
          <a:xfrm>
            <a:off x="550768" y="4171438"/>
            <a:ext cx="8229600" cy="865275"/>
          </a:xfrm>
        </p:spPr>
        <p:txBody>
          <a:bodyPr/>
          <a:lstStyle/>
          <a:p>
            <a:pPr algn="ctr"/>
            <a:r>
              <a:rPr lang="es-ES" sz="2000" b="1" dirty="0">
                <a:latin typeface="+mn-lt"/>
              </a:rPr>
              <a:t>Evento emprendimiento: emprende, innova, comparte 3.0</a:t>
            </a:r>
          </a:p>
        </p:txBody>
      </p:sp>
      <p:sp>
        <p:nvSpPr>
          <p:cNvPr id="13" name="Título 2">
            <a:extLst>
              <a:ext uri="{FF2B5EF4-FFF2-40B4-BE49-F238E27FC236}">
                <a16:creationId xmlns:a16="http://schemas.microsoft.com/office/drawing/2014/main" id="{F2788E80-EA95-49C8-AAE3-D149967E9477}"/>
              </a:ext>
            </a:extLst>
          </p:cNvPr>
          <p:cNvSpPr txBox="1">
            <a:spLocks/>
          </p:cNvSpPr>
          <p:nvPr/>
        </p:nvSpPr>
        <p:spPr>
          <a:xfrm>
            <a:off x="550768" y="4775341"/>
            <a:ext cx="8229600" cy="1325563"/>
          </a:xfrm>
          <a:prstGeom prst="rect">
            <a:avLst/>
          </a:prstGeom>
        </p:spPr>
        <p:txBody>
          <a:bodyPr/>
          <a:lstStyle>
            <a:lvl1pPr algn="l" defTabSz="685800" rtl="0" eaLnBrk="1" latinLnBrk="0" hangingPunct="1">
              <a:lnSpc>
                <a:spcPts val="4400"/>
              </a:lnSpc>
              <a:spcBef>
                <a:spcPct val="0"/>
              </a:spcBef>
              <a:buNone/>
              <a:defRPr sz="4000" kern="1200" cap="all"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endParaRPr lang="es-ES" sz="2000">
              <a:latin typeface="+mn-lt"/>
            </a:endParaRPr>
          </a:p>
        </p:txBody>
      </p:sp>
      <p:grpSp>
        <p:nvGrpSpPr>
          <p:cNvPr id="11" name="Grupo 10">
            <a:extLst>
              <a:ext uri="{FF2B5EF4-FFF2-40B4-BE49-F238E27FC236}">
                <a16:creationId xmlns:a16="http://schemas.microsoft.com/office/drawing/2014/main" id="{CDE688E2-22FA-436F-AF67-1112ED38584B}"/>
              </a:ext>
            </a:extLst>
          </p:cNvPr>
          <p:cNvGrpSpPr/>
          <p:nvPr/>
        </p:nvGrpSpPr>
        <p:grpSpPr>
          <a:xfrm>
            <a:off x="436983" y="5034213"/>
            <a:ext cx="8295835" cy="1715817"/>
            <a:chOff x="436983" y="5034213"/>
            <a:chExt cx="8295835" cy="1715817"/>
          </a:xfrm>
        </p:grpSpPr>
        <p:pic>
          <p:nvPicPr>
            <p:cNvPr id="5" name="Imagen 4" descr="Texto&#10;&#10;Descripción generada automáticamente">
              <a:extLst>
                <a:ext uri="{FF2B5EF4-FFF2-40B4-BE49-F238E27FC236}">
                  <a16:creationId xmlns:a16="http://schemas.microsoft.com/office/drawing/2014/main" id="{149531C6-6897-4F7B-9E79-9804F53A7C1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983" y="5034213"/>
              <a:ext cx="2143571" cy="773777"/>
            </a:xfrm>
            <a:prstGeom prst="rect">
              <a:avLst/>
            </a:prstGeom>
          </p:spPr>
        </p:pic>
        <p:pic>
          <p:nvPicPr>
            <p:cNvPr id="7" name="Imagen 6" descr="Imagen que contiene Escala de tiempo&#10;&#10;Descripción generada automáticamente">
              <a:extLst>
                <a:ext uri="{FF2B5EF4-FFF2-40B4-BE49-F238E27FC236}">
                  <a16:creationId xmlns:a16="http://schemas.microsoft.com/office/drawing/2014/main" id="{920B1271-CA87-4FF1-AF41-292423BED7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91828" y="5204264"/>
              <a:ext cx="1581940" cy="610766"/>
            </a:xfrm>
            <a:prstGeom prst="rect">
              <a:avLst/>
            </a:prstGeom>
          </p:spPr>
        </p:pic>
        <p:pic>
          <p:nvPicPr>
            <p:cNvPr id="3" name="Imagen 2" descr="Logotipo, nombre de la empresa&#10;&#10;Descripción generada automáticamente">
              <a:extLst>
                <a:ext uri="{FF2B5EF4-FFF2-40B4-BE49-F238E27FC236}">
                  <a16:creationId xmlns:a16="http://schemas.microsoft.com/office/drawing/2014/main" id="{3638FC58-36DC-48E7-A90C-9A89E89316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76038" y="5849606"/>
              <a:ext cx="1772710" cy="900424"/>
            </a:xfrm>
            <a:prstGeom prst="rect">
              <a:avLst/>
            </a:prstGeom>
          </p:spPr>
        </p:pic>
        <p:pic>
          <p:nvPicPr>
            <p:cNvPr id="10" name="Imagen 9" descr="Interfaz de usuario gráfica, Texto, Aplicación&#10;&#10;Descripción generada automáticamente">
              <a:extLst>
                <a:ext uri="{FF2B5EF4-FFF2-40B4-BE49-F238E27FC236}">
                  <a16:creationId xmlns:a16="http://schemas.microsoft.com/office/drawing/2014/main" id="{5BA818BB-406D-4AD9-A759-73FBB2C950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52665" y="5751244"/>
              <a:ext cx="1772710" cy="839094"/>
            </a:xfrm>
            <a:prstGeom prst="rect">
              <a:avLst/>
            </a:prstGeom>
          </p:spPr>
        </p:pic>
        <p:pic>
          <p:nvPicPr>
            <p:cNvPr id="18" name="Imagen 17" descr="Logotipo, nombre de la empresa&#10;&#10;Descripción generada automáticamente">
              <a:extLst>
                <a:ext uri="{FF2B5EF4-FFF2-40B4-BE49-F238E27FC236}">
                  <a16:creationId xmlns:a16="http://schemas.microsoft.com/office/drawing/2014/main" id="{8C6EA35C-5203-47CA-9AA9-BA4BD252D13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251295" y="5834311"/>
              <a:ext cx="1220320" cy="778928"/>
            </a:xfrm>
            <a:prstGeom prst="rect">
              <a:avLst/>
            </a:prstGeom>
          </p:spPr>
        </p:pic>
        <p:pic>
          <p:nvPicPr>
            <p:cNvPr id="20" name="Imagen 19">
              <a:extLst>
                <a:ext uri="{FF2B5EF4-FFF2-40B4-BE49-F238E27FC236}">
                  <a16:creationId xmlns:a16="http://schemas.microsoft.com/office/drawing/2014/main" id="{9CC43E0B-680F-4477-BDFE-5B22E3830C2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41040" y="5216400"/>
              <a:ext cx="2191778" cy="424216"/>
            </a:xfrm>
            <a:prstGeom prst="rect">
              <a:avLst/>
            </a:prstGeom>
          </p:spPr>
        </p:pic>
        <p:pic>
          <p:nvPicPr>
            <p:cNvPr id="22" name="Imagen 21" descr="Imagen que contiene Interfaz de usuario gráfica, Aplicación&#10;&#10;Descripción generada automáticamente">
              <a:extLst>
                <a:ext uri="{FF2B5EF4-FFF2-40B4-BE49-F238E27FC236}">
                  <a16:creationId xmlns:a16="http://schemas.microsoft.com/office/drawing/2014/main" id="{93BE271F-1139-4355-AF03-3A5DB3E88C8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846891" y="5195307"/>
              <a:ext cx="1482875" cy="449992"/>
            </a:xfrm>
            <a:prstGeom prst="rect">
              <a:avLst/>
            </a:prstGeom>
          </p:spPr>
        </p:pic>
      </p:grpSp>
      <p:grpSp>
        <p:nvGrpSpPr>
          <p:cNvPr id="9" name="Grupo 8">
            <a:extLst>
              <a:ext uri="{FF2B5EF4-FFF2-40B4-BE49-F238E27FC236}">
                <a16:creationId xmlns:a16="http://schemas.microsoft.com/office/drawing/2014/main" id="{1B972566-5090-41FF-B8C8-10F24B1F458C}"/>
              </a:ext>
            </a:extLst>
          </p:cNvPr>
          <p:cNvGrpSpPr/>
          <p:nvPr/>
        </p:nvGrpSpPr>
        <p:grpSpPr>
          <a:xfrm>
            <a:off x="1454413" y="140651"/>
            <a:ext cx="6182516" cy="4159490"/>
            <a:chOff x="1454413" y="140651"/>
            <a:chExt cx="6182516" cy="4159490"/>
          </a:xfrm>
        </p:grpSpPr>
        <p:sp>
          <p:nvSpPr>
            <p:cNvPr id="12" name="Título 1"/>
            <p:cNvSpPr txBox="1">
              <a:spLocks/>
            </p:cNvSpPr>
            <p:nvPr/>
          </p:nvSpPr>
          <p:spPr>
            <a:xfrm>
              <a:off x="1559979" y="3542886"/>
              <a:ext cx="6076950" cy="757255"/>
            </a:xfrm>
            <a:prstGeom prst="rect">
              <a:avLst/>
            </a:prstGeom>
          </p:spPr>
          <p:txBody>
            <a:bodyPr/>
            <a:lstStyle>
              <a:lvl1pPr algn="l" defTabSz="685800" rtl="0" eaLnBrk="1" latinLnBrk="0" hangingPunct="1">
                <a:lnSpc>
                  <a:spcPts val="4400"/>
                </a:lnSpc>
                <a:spcBef>
                  <a:spcPct val="0"/>
                </a:spcBef>
                <a:buNone/>
                <a:defRPr sz="4000" kern="1200" cap="all" baseline="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s-ES" b="1" dirty="0">
                  <a:solidFill>
                    <a:srgbClr val="0070C0"/>
                  </a:solidFill>
                </a:rPr>
                <a:t>PLAN DE EMPRESA</a:t>
              </a:r>
              <a:endParaRPr lang="es-ES" dirty="0"/>
            </a:p>
          </p:txBody>
        </p:sp>
        <p:pic>
          <p:nvPicPr>
            <p:cNvPr id="6" name="Imagen 5">
              <a:extLst>
                <a:ext uri="{FF2B5EF4-FFF2-40B4-BE49-F238E27FC236}">
                  <a16:creationId xmlns:a16="http://schemas.microsoft.com/office/drawing/2014/main" id="{529032B0-B635-4B7D-B60D-7DB7FB48C6C4}"/>
                </a:ext>
              </a:extLst>
            </p:cNvPr>
            <p:cNvPicPr>
              <a:picLocks noChangeAspect="1"/>
            </p:cNvPicPr>
            <p:nvPr/>
          </p:nvPicPr>
          <p:blipFill>
            <a:blip r:embed="rId9"/>
            <a:stretch>
              <a:fillRect/>
            </a:stretch>
          </p:blipFill>
          <p:spPr>
            <a:xfrm>
              <a:off x="1454413" y="140651"/>
              <a:ext cx="6114387" cy="3377406"/>
            </a:xfrm>
            <a:prstGeom prst="rect">
              <a:avLst/>
            </a:prstGeom>
          </p:spPr>
        </p:pic>
      </p:grpSp>
    </p:spTree>
    <p:extLst>
      <p:ext uri="{BB962C8B-B14F-4D97-AF65-F5344CB8AC3E}">
        <p14:creationId xmlns:p14="http://schemas.microsoft.com/office/powerpoint/2010/main" val="1744167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Marcador de texto 1"/>
          <p:cNvSpPr>
            <a:spLocks noGrp="1"/>
          </p:cNvSpPr>
          <p:nvPr>
            <p:ph type="body" sz="quarter" idx="10"/>
          </p:nvPr>
        </p:nvSpPr>
        <p:spPr/>
        <p:txBody>
          <a:bodyPr/>
          <a:lstStyle/>
          <a:p>
            <a:endParaRPr lang="es-ES" sz="1800">
              <a:solidFill>
                <a:schemeClr val="accent6"/>
              </a:solidFill>
            </a:endParaRPr>
          </a:p>
          <a:p>
            <a:endParaRPr lang="es-ES" sz="1800">
              <a:solidFill>
                <a:schemeClr val="accent6"/>
              </a:solidFill>
            </a:endParaRPr>
          </a:p>
          <a:p>
            <a:endParaRPr lang="es-ES">
              <a:solidFill>
                <a:schemeClr val="accent6"/>
              </a:solidFill>
            </a:endParaRPr>
          </a:p>
          <a:p>
            <a:endParaRPr lang="es-ES">
              <a:solidFill>
                <a:schemeClr val="accent6"/>
              </a:solidFill>
            </a:endParaRPr>
          </a:p>
        </p:txBody>
      </p:sp>
      <p:sp>
        <p:nvSpPr>
          <p:cNvPr id="3" name="Título 2"/>
          <p:cNvSpPr>
            <a:spLocks noGrp="1"/>
          </p:cNvSpPr>
          <p:nvPr>
            <p:ph type="title"/>
          </p:nvPr>
        </p:nvSpPr>
        <p:spPr>
          <a:xfrm>
            <a:off x="585786" y="368868"/>
            <a:ext cx="8229600" cy="1040130"/>
          </a:xfrm>
        </p:spPr>
        <p:txBody>
          <a:bodyPr/>
          <a:lstStyle/>
          <a:p>
            <a:r>
              <a:rPr lang="es-ES" sz="3600"/>
              <a:t>PLAN ECONÓMICO-FINANCIERO</a:t>
            </a:r>
          </a:p>
        </p:txBody>
      </p:sp>
      <p:sp>
        <p:nvSpPr>
          <p:cNvPr id="4" name="Rectángulo 3">
            <a:extLst>
              <a:ext uri="{FF2B5EF4-FFF2-40B4-BE49-F238E27FC236}">
                <a16:creationId xmlns:a16="http://schemas.microsoft.com/office/drawing/2014/main" id="{CDF74DAC-3CAD-41BE-99D1-925ABE85DA7A}"/>
              </a:ext>
            </a:extLst>
          </p:cNvPr>
          <p:cNvSpPr/>
          <p:nvPr/>
        </p:nvSpPr>
        <p:spPr>
          <a:xfrm>
            <a:off x="1457324" y="961342"/>
            <a:ext cx="6486525" cy="369332"/>
          </a:xfrm>
          <a:prstGeom prst="rect">
            <a:avLst/>
          </a:prstGeom>
        </p:spPr>
        <p:txBody>
          <a:bodyPr wrap="square">
            <a:spAutoFit/>
          </a:bodyPr>
          <a:lstStyle/>
          <a:p>
            <a:pPr algn="ctr"/>
            <a:r>
              <a:rPr lang="es-ES" b="1">
                <a:solidFill>
                  <a:schemeClr val="accent6"/>
                </a:solidFill>
              </a:rPr>
              <a:t>PLAN  DE FINANCIACIÓN</a:t>
            </a:r>
            <a:endParaRPr lang="es-ES" b="1"/>
          </a:p>
        </p:txBody>
      </p:sp>
      <p:graphicFrame>
        <p:nvGraphicFramePr>
          <p:cNvPr id="5" name="Tabla 4">
            <a:extLst>
              <a:ext uri="{FF2B5EF4-FFF2-40B4-BE49-F238E27FC236}">
                <a16:creationId xmlns:a16="http://schemas.microsoft.com/office/drawing/2014/main" id="{380F5B08-5FC8-4A40-9533-96BC2772F3BB}"/>
              </a:ext>
            </a:extLst>
          </p:cNvPr>
          <p:cNvGraphicFramePr>
            <a:graphicFrameLocks noGrp="1"/>
          </p:cNvGraphicFramePr>
          <p:nvPr>
            <p:extLst>
              <p:ext uri="{D42A27DB-BD31-4B8C-83A1-F6EECF244321}">
                <p14:modId xmlns:p14="http://schemas.microsoft.com/office/powerpoint/2010/main" val="635829899"/>
              </p:ext>
            </p:extLst>
          </p:nvPr>
        </p:nvGraphicFramePr>
        <p:xfrm>
          <a:off x="457200" y="1487322"/>
          <a:ext cx="8086725" cy="4594979"/>
        </p:xfrm>
        <a:graphic>
          <a:graphicData uri="http://schemas.openxmlformats.org/drawingml/2006/table">
            <a:tbl>
              <a:tblPr/>
              <a:tblGrid>
                <a:gridCol w="4581941">
                  <a:extLst>
                    <a:ext uri="{9D8B030D-6E8A-4147-A177-3AD203B41FA5}">
                      <a16:colId xmlns:a16="http://schemas.microsoft.com/office/drawing/2014/main" val="3689720658"/>
                    </a:ext>
                  </a:extLst>
                </a:gridCol>
                <a:gridCol w="1447384">
                  <a:extLst>
                    <a:ext uri="{9D8B030D-6E8A-4147-A177-3AD203B41FA5}">
                      <a16:colId xmlns:a16="http://schemas.microsoft.com/office/drawing/2014/main" val="2441891652"/>
                    </a:ext>
                  </a:extLst>
                </a:gridCol>
                <a:gridCol w="2057400">
                  <a:extLst>
                    <a:ext uri="{9D8B030D-6E8A-4147-A177-3AD203B41FA5}">
                      <a16:colId xmlns:a16="http://schemas.microsoft.com/office/drawing/2014/main" val="388860132"/>
                    </a:ext>
                  </a:extLst>
                </a:gridCol>
              </a:tblGrid>
              <a:tr h="307356">
                <a:tc>
                  <a:txBody>
                    <a:bodyPr/>
                    <a:lstStyle/>
                    <a:p>
                      <a:pPr algn="l" fontAlgn="b"/>
                      <a:r>
                        <a:rPr lang="es-ES" sz="1200" b="1" i="0" u="none" strike="noStrike">
                          <a:solidFill>
                            <a:srgbClr val="000080"/>
                          </a:solidFill>
                          <a:effectLst/>
                          <a:latin typeface="+mn-lt"/>
                        </a:rPr>
                        <a:t>Recursos Propios</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r>
                        <a:rPr lang="es-ES" sz="1200" b="1" i="0" u="none" strike="noStrike">
                          <a:solidFill>
                            <a:srgbClr val="000080"/>
                          </a:solidFill>
                          <a:effectLst/>
                          <a:latin typeface="+mn-lt"/>
                        </a:rPr>
                        <a:t>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r" fontAlgn="b"/>
                      <a:r>
                        <a:rPr lang="es-ES" sz="1200" b="1" i="0" u="none" strike="noStrike">
                          <a:solidFill>
                            <a:srgbClr val="000080"/>
                          </a:solidFill>
                          <a:effectLst/>
                          <a:latin typeface="+mn-lt"/>
                        </a:rPr>
                        <a:t>Importes</a:t>
                      </a:r>
                    </a:p>
                  </a:txBody>
                  <a:tcPr marL="0" marR="0" marT="0" marB="0" anchor="b">
                    <a:lnL>
                      <a:noFill/>
                    </a:lnL>
                    <a:lnR>
                      <a:noFill/>
                    </a:lnR>
                    <a:lnT w="6350" cap="flat" cmpd="sng" algn="ctr">
                      <a:solidFill>
                        <a:srgbClr val="003366"/>
                      </a:solidFill>
                      <a:prstDash val="dot"/>
                      <a:round/>
                      <a:headEnd type="none" w="med" len="med"/>
                      <a:tailEnd type="none" w="med" len="med"/>
                    </a:lnT>
                    <a:lnB w="12700" cap="flat" cmpd="sng" algn="ctr">
                      <a:solidFill>
                        <a:srgbClr val="003366"/>
                      </a:solidFill>
                      <a:prstDash val="solid"/>
                      <a:round/>
                      <a:headEnd type="none" w="med" len="med"/>
                      <a:tailEnd type="none" w="med" len="med"/>
                    </a:lnB>
                    <a:solidFill>
                      <a:srgbClr val="FFFF99"/>
                    </a:solidFill>
                  </a:tcPr>
                </a:tc>
                <a:extLst>
                  <a:ext uri="{0D108BD9-81ED-4DB2-BD59-A6C34878D82A}">
                    <a16:rowId xmlns:a16="http://schemas.microsoft.com/office/drawing/2014/main" val="1625992497"/>
                  </a:ext>
                </a:extLst>
              </a:tr>
              <a:tr h="336842">
                <a:tc gridSpan="2">
                  <a:txBody>
                    <a:bodyPr/>
                    <a:lstStyle/>
                    <a:p>
                      <a:pPr algn="l" fontAlgn="b"/>
                      <a:r>
                        <a:rPr lang="es-ES" sz="1200" b="0" i="0" u="none" strike="noStrike">
                          <a:solidFill>
                            <a:srgbClr val="000080"/>
                          </a:solidFill>
                          <a:effectLst/>
                          <a:latin typeface="+mn-lt"/>
                        </a:rPr>
                        <a:t>Capital social o inversión inicial con cargo a Capitalización por Desempleo</a:t>
                      </a:r>
                    </a:p>
                  </a:txBody>
                  <a:tcPr marL="0" marR="0" marT="0" marB="0" anchor="b">
                    <a:lnL>
                      <a:noFill/>
                    </a:lnL>
                    <a:lnR w="12700" cap="flat" cmpd="sng" algn="ctr">
                      <a:solidFill>
                        <a:srgbClr val="003366"/>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hMerge="1">
                  <a:txBody>
                    <a:bodyPr/>
                    <a:lstStyle/>
                    <a:p>
                      <a:endParaRPr lang="es-ES"/>
                    </a:p>
                  </a:txBody>
                  <a:tcPr/>
                </a:tc>
                <a:tc>
                  <a:txBody>
                    <a:bodyPr/>
                    <a:lstStyle/>
                    <a:p>
                      <a:pPr algn="l" fontAlgn="b"/>
                      <a:r>
                        <a:rPr lang="es-ES" sz="1200" b="0" i="0" u="none" strike="noStrike" dirty="0">
                          <a:solidFill>
                            <a:srgbClr val="000080"/>
                          </a:solidFill>
                          <a:effectLst/>
                          <a:latin typeface="+mn-lt"/>
                        </a:rPr>
                        <a:t>3000</a:t>
                      </a:r>
                    </a:p>
                  </a:txBody>
                  <a:tcPr marL="0" marR="0" marT="0" marB="0" anchor="b">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CCFFCC"/>
                    </a:solidFill>
                  </a:tcPr>
                </a:tc>
                <a:extLst>
                  <a:ext uri="{0D108BD9-81ED-4DB2-BD59-A6C34878D82A}">
                    <a16:rowId xmlns:a16="http://schemas.microsoft.com/office/drawing/2014/main" val="4177079975"/>
                  </a:ext>
                </a:extLst>
              </a:tr>
              <a:tr h="336842">
                <a:tc>
                  <a:txBody>
                    <a:bodyPr/>
                    <a:lstStyle/>
                    <a:p>
                      <a:pPr algn="l" fontAlgn="b"/>
                      <a:r>
                        <a:rPr lang="es-ES" sz="1200" b="0" i="0" u="none" strike="noStrike">
                          <a:solidFill>
                            <a:srgbClr val="000080"/>
                          </a:solidFill>
                          <a:effectLst/>
                          <a:latin typeface="+mn-lt"/>
                        </a:rPr>
                        <a:t>Aportación en efectivo del/a emprendedor/a (Capital Social)</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0" i="0" u="none" strike="noStrike">
                        <a:solidFill>
                          <a:srgbClr val="000080"/>
                        </a:solidFill>
                        <a:effectLst/>
                        <a:latin typeface="+mn-lt"/>
                      </a:endParaRPr>
                    </a:p>
                  </a:txBody>
                  <a:tcPr marL="0" marR="0" marT="0" marB="0" anchor="b">
                    <a:lnL>
                      <a:noFill/>
                    </a:lnL>
                    <a:lnR w="12700" cap="flat" cmpd="sng" algn="ctr">
                      <a:solidFill>
                        <a:srgbClr val="003366"/>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r>
                        <a:rPr lang="es-ES" sz="1200" b="0" i="0" u="none" strike="noStrike" dirty="0">
                          <a:solidFill>
                            <a:srgbClr val="000080"/>
                          </a:solidFill>
                          <a:effectLst/>
                          <a:latin typeface="+mn-lt"/>
                        </a:rPr>
                        <a:t> 3000</a:t>
                      </a:r>
                    </a:p>
                  </a:txBody>
                  <a:tcPr marL="0" marR="0" marT="0" marB="0" anchor="b">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CCFFCC"/>
                    </a:solidFill>
                  </a:tcPr>
                </a:tc>
                <a:extLst>
                  <a:ext uri="{0D108BD9-81ED-4DB2-BD59-A6C34878D82A}">
                    <a16:rowId xmlns:a16="http://schemas.microsoft.com/office/drawing/2014/main" val="3088721242"/>
                  </a:ext>
                </a:extLst>
              </a:tr>
              <a:tr h="336842">
                <a:tc>
                  <a:txBody>
                    <a:bodyPr/>
                    <a:lstStyle/>
                    <a:p>
                      <a:pPr algn="l" fontAlgn="b"/>
                      <a:r>
                        <a:rPr lang="es-ES" sz="1200" b="0" i="0" u="none" strike="noStrike">
                          <a:solidFill>
                            <a:srgbClr val="000080"/>
                          </a:solidFill>
                          <a:effectLst/>
                          <a:latin typeface="+mn-lt"/>
                        </a:rPr>
                        <a:t>Aportación en especie del/a emprendedor/a (al 21% IVA)</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0" i="0" u="none" strike="noStrike">
                        <a:solidFill>
                          <a:srgbClr val="000080"/>
                        </a:solidFill>
                        <a:effectLst/>
                        <a:latin typeface="+mn-lt"/>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r" fontAlgn="b"/>
                      <a:r>
                        <a:rPr lang="es-ES" sz="1200" b="0" i="0" u="none" strike="noStrike">
                          <a:effectLst/>
                          <a:latin typeface="+mn-lt"/>
                        </a:rPr>
                        <a:t>€</a:t>
                      </a:r>
                    </a:p>
                  </a:txBody>
                  <a:tcPr marL="0" marR="0" marT="0" marB="0" anchor="b">
                    <a:lnL>
                      <a:noFill/>
                    </a:lnL>
                    <a:lnR>
                      <a:noFill/>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FFFF99"/>
                    </a:solidFill>
                  </a:tcPr>
                </a:tc>
                <a:extLst>
                  <a:ext uri="{0D108BD9-81ED-4DB2-BD59-A6C34878D82A}">
                    <a16:rowId xmlns:a16="http://schemas.microsoft.com/office/drawing/2014/main" val="3781129123"/>
                  </a:ext>
                </a:extLst>
              </a:tr>
              <a:tr h="336842">
                <a:tc>
                  <a:txBody>
                    <a:bodyPr/>
                    <a:lstStyle/>
                    <a:p>
                      <a:pPr algn="l" fontAlgn="b"/>
                      <a:r>
                        <a:rPr lang="es-ES" sz="1200" b="0" i="0" u="none" strike="noStrike">
                          <a:solidFill>
                            <a:srgbClr val="000080"/>
                          </a:solidFill>
                          <a:effectLst/>
                          <a:latin typeface="+mn-lt"/>
                        </a:rPr>
                        <a:t>Prestación de desempleo para compensar cotizaciones</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0" i="0" u="none" strike="noStrike">
                        <a:solidFill>
                          <a:srgbClr val="000080"/>
                        </a:solidFill>
                        <a:effectLst/>
                        <a:latin typeface="+mn-lt"/>
                      </a:endParaRPr>
                    </a:p>
                  </a:txBody>
                  <a:tcPr marL="0" marR="0" marT="0" marB="0" anchor="b">
                    <a:lnL>
                      <a:noFill/>
                    </a:lnL>
                    <a:lnR w="12700" cap="flat" cmpd="sng" algn="ctr">
                      <a:solidFill>
                        <a:srgbClr val="003366"/>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r>
                        <a:rPr lang="es-ES" sz="1200" b="0" i="0" u="none" strike="noStrike">
                          <a:solidFill>
                            <a:srgbClr val="000080"/>
                          </a:solidFill>
                          <a:effectLst/>
                          <a:latin typeface="+mn-lt"/>
                        </a:rPr>
                        <a:t> </a:t>
                      </a:r>
                    </a:p>
                  </a:txBody>
                  <a:tcPr marL="0" marR="0" marT="0" marB="0" anchor="b">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CCFFCC"/>
                    </a:solidFill>
                  </a:tcPr>
                </a:tc>
                <a:extLst>
                  <a:ext uri="{0D108BD9-81ED-4DB2-BD59-A6C34878D82A}">
                    <a16:rowId xmlns:a16="http://schemas.microsoft.com/office/drawing/2014/main" val="2602782704"/>
                  </a:ext>
                </a:extLst>
              </a:tr>
              <a:tr h="336842">
                <a:tc>
                  <a:txBody>
                    <a:bodyPr/>
                    <a:lstStyle/>
                    <a:p>
                      <a:pPr algn="l" fontAlgn="b"/>
                      <a:r>
                        <a:rPr lang="es-ES" sz="1200" b="1" i="0" u="none" strike="noStrike">
                          <a:solidFill>
                            <a:srgbClr val="000080"/>
                          </a:solidFill>
                          <a:effectLst/>
                          <a:latin typeface="+mn-lt"/>
                        </a:rPr>
                        <a:t>. Total recursos propios</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1" i="0" u="none" strike="noStrike" dirty="0">
                        <a:solidFill>
                          <a:srgbClr val="000080"/>
                        </a:solidFill>
                        <a:effectLst/>
                        <a:latin typeface="+mn-lt"/>
                      </a:endParaRP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r>
                        <a:rPr lang="es-ES" sz="1200" b="1" i="0" u="none" strike="noStrike" dirty="0">
                          <a:solidFill>
                            <a:srgbClr val="000080"/>
                          </a:solidFill>
                          <a:effectLst/>
                          <a:latin typeface="+mn-lt"/>
                        </a:rPr>
                        <a:t>                 5000                  -   € </a:t>
                      </a:r>
                    </a:p>
                  </a:txBody>
                  <a:tcPr marL="0" marR="0" marT="0" marB="0" anchor="b">
                    <a:lnL>
                      <a:noFill/>
                    </a:lnL>
                    <a:lnR>
                      <a:noFill/>
                    </a:lnR>
                    <a:lnT w="12700" cap="flat" cmpd="sng" algn="ctr">
                      <a:solidFill>
                        <a:srgbClr val="003366"/>
                      </a:solidFill>
                      <a:prstDash val="solid"/>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extLst>
                  <a:ext uri="{0D108BD9-81ED-4DB2-BD59-A6C34878D82A}">
                    <a16:rowId xmlns:a16="http://schemas.microsoft.com/office/drawing/2014/main" val="1731895504"/>
                  </a:ext>
                </a:extLst>
              </a:tr>
              <a:tr h="336842">
                <a:tc>
                  <a:txBody>
                    <a:bodyPr/>
                    <a:lstStyle/>
                    <a:p>
                      <a:pPr algn="l" fontAlgn="b"/>
                      <a:r>
                        <a:rPr lang="es-ES" sz="1200" b="1" i="0" u="none" strike="noStrike">
                          <a:solidFill>
                            <a:srgbClr val="000080"/>
                          </a:solidFill>
                          <a:effectLst/>
                          <a:latin typeface="+mn-lt"/>
                        </a:rPr>
                        <a:t>Prestamos</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ctr" fontAlgn="ctr"/>
                      <a:r>
                        <a:rPr lang="es-ES" sz="1200" b="1" i="0" u="none" strike="noStrike">
                          <a:solidFill>
                            <a:srgbClr val="000080"/>
                          </a:solidFill>
                          <a:effectLst/>
                          <a:latin typeface="+mn-lt"/>
                        </a:rPr>
                        <a:t>Características</a:t>
                      </a:r>
                    </a:p>
                  </a:txBody>
                  <a:tcPr marL="0" marR="0" marT="0" marB="0" anchor="ctr">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r" fontAlgn="b"/>
                      <a:r>
                        <a:rPr lang="es-ES" sz="1200" b="1" i="0" u="none" strike="noStrike" dirty="0">
                          <a:solidFill>
                            <a:srgbClr val="000080"/>
                          </a:solidFill>
                          <a:effectLst/>
                          <a:latin typeface="+mn-lt"/>
                        </a:rPr>
                        <a:t> Importe </a:t>
                      </a:r>
                    </a:p>
                  </a:txBody>
                  <a:tcPr marL="0" marR="0" marT="0" marB="0" anchor="b">
                    <a:lnL>
                      <a:noFill/>
                    </a:lnL>
                    <a:lnR>
                      <a:noFill/>
                    </a:lnR>
                    <a:lnT w="6350" cap="flat" cmpd="sng" algn="ctr">
                      <a:solidFill>
                        <a:srgbClr val="000000"/>
                      </a:solidFill>
                      <a:prstDash val="dot"/>
                      <a:round/>
                      <a:headEnd type="none" w="med" len="med"/>
                      <a:tailEnd type="none" w="med" len="med"/>
                    </a:lnT>
                    <a:lnB w="12700" cap="flat" cmpd="sng" algn="ctr">
                      <a:solidFill>
                        <a:srgbClr val="003366"/>
                      </a:solidFill>
                      <a:prstDash val="solid"/>
                      <a:round/>
                      <a:headEnd type="none" w="med" len="med"/>
                      <a:tailEnd type="none" w="med" len="med"/>
                    </a:lnB>
                    <a:solidFill>
                      <a:srgbClr val="FFFF99"/>
                    </a:solidFill>
                  </a:tcPr>
                </a:tc>
                <a:extLst>
                  <a:ext uri="{0D108BD9-81ED-4DB2-BD59-A6C34878D82A}">
                    <a16:rowId xmlns:a16="http://schemas.microsoft.com/office/drawing/2014/main" val="1207451945"/>
                  </a:ext>
                </a:extLst>
              </a:tr>
              <a:tr h="336842">
                <a:tc>
                  <a:txBody>
                    <a:bodyPr/>
                    <a:lstStyle/>
                    <a:p>
                      <a:pPr algn="l" fontAlgn="b"/>
                      <a:r>
                        <a:rPr lang="es-ES" sz="1200" b="0" i="0" u="none" strike="noStrike">
                          <a:solidFill>
                            <a:srgbClr val="000080"/>
                          </a:solidFill>
                          <a:effectLst/>
                          <a:latin typeface="+mn-lt"/>
                        </a:rPr>
                        <a:t>Importe del préstamo</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0" i="0" u="none" strike="noStrike">
                        <a:solidFill>
                          <a:srgbClr val="000080"/>
                        </a:solidFill>
                        <a:effectLst/>
                        <a:latin typeface="+mn-lt"/>
                      </a:endParaRPr>
                    </a:p>
                  </a:txBody>
                  <a:tcPr marL="0" marR="0" marT="0" marB="0" anchor="b">
                    <a:lnL>
                      <a:noFill/>
                    </a:lnL>
                    <a:lnR w="12700" cap="flat" cmpd="sng" algn="ctr">
                      <a:solidFill>
                        <a:srgbClr val="003366"/>
                      </a:solidFill>
                      <a:prstDash val="solid"/>
                      <a:round/>
                      <a:headEnd type="none" w="med" len="med"/>
                      <a:tailEnd type="none" w="med" len="med"/>
                    </a:lnR>
                    <a:lnT w="6350" cap="flat" cmpd="sng" algn="ctr">
                      <a:solidFill>
                        <a:srgbClr val="000000"/>
                      </a:solidFill>
                      <a:prstDash val="dot"/>
                      <a:round/>
                      <a:headEnd type="none" w="med" len="med"/>
                      <a:tailEnd type="none" w="med" len="med"/>
                    </a:lnT>
                    <a:lnB w="12700" cap="flat" cmpd="sng" algn="ctr">
                      <a:solidFill>
                        <a:srgbClr val="003366"/>
                      </a:solidFill>
                      <a:prstDash val="solid"/>
                      <a:round/>
                      <a:headEnd type="none" w="med" len="med"/>
                      <a:tailEnd type="none" w="med" len="med"/>
                    </a:lnB>
                    <a:solidFill>
                      <a:srgbClr val="FFFF99"/>
                    </a:solidFill>
                  </a:tcPr>
                </a:tc>
                <a:tc>
                  <a:txBody>
                    <a:bodyPr/>
                    <a:lstStyle/>
                    <a:p>
                      <a:pPr algn="r" fontAlgn="b"/>
                      <a:r>
                        <a:rPr lang="es-ES" sz="1200" b="0" i="0" u="none" strike="noStrike" dirty="0">
                          <a:solidFill>
                            <a:srgbClr val="000080"/>
                          </a:solidFill>
                          <a:effectLst/>
                          <a:latin typeface="+mn-lt"/>
                        </a:rPr>
                        <a:t>€</a:t>
                      </a:r>
                    </a:p>
                  </a:txBody>
                  <a:tcPr marL="0" marR="0" marT="0" marB="0" anchor="b">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CCFFCC"/>
                    </a:solidFill>
                  </a:tcPr>
                </a:tc>
                <a:extLst>
                  <a:ext uri="{0D108BD9-81ED-4DB2-BD59-A6C34878D82A}">
                    <a16:rowId xmlns:a16="http://schemas.microsoft.com/office/drawing/2014/main" val="1511108042"/>
                  </a:ext>
                </a:extLst>
              </a:tr>
              <a:tr h="336842">
                <a:tc>
                  <a:txBody>
                    <a:bodyPr/>
                    <a:lstStyle/>
                    <a:p>
                      <a:pPr algn="l" fontAlgn="b"/>
                      <a:r>
                        <a:rPr lang="es-ES" sz="1200" b="0" i="0" u="none" strike="noStrike">
                          <a:solidFill>
                            <a:srgbClr val="000080"/>
                          </a:solidFill>
                          <a:effectLst/>
                          <a:latin typeface="+mn-lt"/>
                        </a:rPr>
                        <a:t>Costes iniciales del préstamo (estudio, apertura…)</a:t>
                      </a:r>
                    </a:p>
                  </a:txBody>
                  <a:tcPr marL="0" marR="0" marT="0" marB="0" anchor="b">
                    <a:lnL>
                      <a:noFill/>
                    </a:lnL>
                    <a:lnR w="12700" cap="flat" cmpd="sng" algn="ctr">
                      <a:solidFill>
                        <a:srgbClr val="003366"/>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0" i="0" u="none" strike="noStrike">
                        <a:solidFill>
                          <a:srgbClr val="000080"/>
                        </a:solidFill>
                        <a:effectLst/>
                        <a:latin typeface="+mn-lt"/>
                      </a:endParaRPr>
                    </a:p>
                  </a:txBody>
                  <a:tcPr marL="0" marR="0" marT="0" marB="0" anchor="b">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CCFFCC"/>
                    </a:solidFill>
                  </a:tcPr>
                </a:tc>
                <a:tc>
                  <a:txBody>
                    <a:bodyPr/>
                    <a:lstStyle/>
                    <a:p>
                      <a:pPr algn="l" fontAlgn="b"/>
                      <a:endParaRPr lang="es-ES" sz="1200" b="0" i="0" u="none" strike="noStrike" dirty="0">
                        <a:solidFill>
                          <a:srgbClr val="000080"/>
                        </a:solidFill>
                        <a:effectLst/>
                        <a:latin typeface="+mn-lt"/>
                      </a:endParaRPr>
                    </a:p>
                  </a:txBody>
                  <a:tcPr marL="0" marR="0" marT="0" marB="0" anchor="b">
                    <a:lnL w="12700" cap="flat" cmpd="sng" algn="ctr">
                      <a:solidFill>
                        <a:srgbClr val="003366"/>
                      </a:solidFill>
                      <a:prstDash val="solid"/>
                      <a:round/>
                      <a:headEnd type="none" w="med" len="med"/>
                      <a:tailEnd type="none" w="med" len="med"/>
                    </a:lnL>
                    <a:lnR>
                      <a:noFill/>
                    </a:lnR>
                    <a:lnT w="12700" cap="flat" cmpd="sng" algn="ctr">
                      <a:solidFill>
                        <a:srgbClr val="003366"/>
                      </a:solidFill>
                      <a:prstDash val="solid"/>
                      <a:round/>
                      <a:headEnd type="none" w="med" len="med"/>
                      <a:tailEnd type="none" w="med" len="med"/>
                    </a:lnT>
                    <a:lnB>
                      <a:noFill/>
                    </a:lnB>
                    <a:solidFill>
                      <a:srgbClr val="FFFF99"/>
                    </a:solidFill>
                  </a:tcPr>
                </a:tc>
                <a:extLst>
                  <a:ext uri="{0D108BD9-81ED-4DB2-BD59-A6C34878D82A}">
                    <a16:rowId xmlns:a16="http://schemas.microsoft.com/office/drawing/2014/main" val="3466306040"/>
                  </a:ext>
                </a:extLst>
              </a:tr>
              <a:tr h="336842">
                <a:tc>
                  <a:txBody>
                    <a:bodyPr/>
                    <a:lstStyle/>
                    <a:p>
                      <a:pPr algn="l" fontAlgn="b"/>
                      <a:r>
                        <a:rPr lang="es-ES" sz="1200" b="0" i="0" u="none" strike="noStrike">
                          <a:solidFill>
                            <a:srgbClr val="000080"/>
                          </a:solidFill>
                          <a:effectLst/>
                          <a:latin typeface="+mn-lt"/>
                        </a:rPr>
                        <a:t>Tipo de interés del préstamo (coste financiero)</a:t>
                      </a:r>
                    </a:p>
                  </a:txBody>
                  <a:tcPr marL="0" marR="0" marT="0" marB="0" anchor="b">
                    <a:lnL>
                      <a:noFill/>
                    </a:lnL>
                    <a:lnR w="12700" cap="flat" cmpd="sng" algn="ctr">
                      <a:solidFill>
                        <a:srgbClr val="003366"/>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0" i="0" u="none" strike="noStrike">
                        <a:solidFill>
                          <a:srgbClr val="000080"/>
                        </a:solidFill>
                        <a:effectLst/>
                        <a:latin typeface="+mn-lt"/>
                      </a:endParaRPr>
                    </a:p>
                  </a:txBody>
                  <a:tcPr marL="0" marR="0" marT="0" marB="0" anchor="b">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CCFFCC"/>
                    </a:solidFill>
                  </a:tcPr>
                </a:tc>
                <a:tc>
                  <a:txBody>
                    <a:bodyPr/>
                    <a:lstStyle/>
                    <a:p>
                      <a:pPr algn="l" fontAlgn="b"/>
                      <a:endParaRPr lang="es-ES" sz="1200" b="0" i="0" u="none" strike="noStrike" dirty="0">
                        <a:solidFill>
                          <a:srgbClr val="000080"/>
                        </a:solidFill>
                        <a:effectLst/>
                        <a:latin typeface="+mn-lt"/>
                      </a:endParaRPr>
                    </a:p>
                  </a:txBody>
                  <a:tcPr marL="0" marR="0" marT="0" marB="0" anchor="b">
                    <a:lnL w="12700" cap="flat" cmpd="sng" algn="ctr">
                      <a:solidFill>
                        <a:srgbClr val="003366"/>
                      </a:solidFill>
                      <a:prstDash val="solid"/>
                      <a:round/>
                      <a:headEnd type="none" w="med" len="med"/>
                      <a:tailEnd type="none" w="med" len="med"/>
                    </a:lnL>
                    <a:lnR>
                      <a:noFill/>
                    </a:lnR>
                    <a:lnT>
                      <a:noFill/>
                    </a:lnT>
                    <a:lnB>
                      <a:noFill/>
                    </a:lnB>
                    <a:solidFill>
                      <a:srgbClr val="FFFF99"/>
                    </a:solidFill>
                  </a:tcPr>
                </a:tc>
                <a:extLst>
                  <a:ext uri="{0D108BD9-81ED-4DB2-BD59-A6C34878D82A}">
                    <a16:rowId xmlns:a16="http://schemas.microsoft.com/office/drawing/2014/main" val="528630344"/>
                  </a:ext>
                </a:extLst>
              </a:tr>
              <a:tr h="336842">
                <a:tc>
                  <a:txBody>
                    <a:bodyPr/>
                    <a:lstStyle/>
                    <a:p>
                      <a:pPr algn="l" fontAlgn="b"/>
                      <a:r>
                        <a:rPr lang="es-ES" sz="1200" b="0" i="0" u="none" strike="noStrike">
                          <a:solidFill>
                            <a:srgbClr val="000080"/>
                          </a:solidFill>
                          <a:effectLst/>
                          <a:latin typeface="+mn-lt"/>
                        </a:rPr>
                        <a:t>Plazo de devolución del préstamo (meses)</a:t>
                      </a:r>
                    </a:p>
                  </a:txBody>
                  <a:tcPr marL="0" marR="0" marT="0" marB="0" anchor="b">
                    <a:lnL>
                      <a:noFill/>
                    </a:lnL>
                    <a:lnR w="12700" cap="flat" cmpd="sng" algn="ctr">
                      <a:solidFill>
                        <a:srgbClr val="003366"/>
                      </a:solidFill>
                      <a:prstDash val="solid"/>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0" i="0" u="none" strike="noStrike">
                        <a:solidFill>
                          <a:srgbClr val="000080"/>
                        </a:solidFill>
                        <a:effectLst/>
                        <a:latin typeface="+mn-lt"/>
                      </a:endParaRPr>
                    </a:p>
                  </a:txBody>
                  <a:tcPr marL="0" marR="0" marT="0" marB="0" anchor="b">
                    <a:lnL w="12700" cap="flat" cmpd="sng" algn="ctr">
                      <a:solidFill>
                        <a:srgbClr val="003366"/>
                      </a:solidFill>
                      <a:prstDash val="solid"/>
                      <a:round/>
                      <a:headEnd type="none" w="med" len="med"/>
                      <a:tailEnd type="none" w="med" len="med"/>
                    </a:lnL>
                    <a:lnR w="12700" cap="flat" cmpd="sng" algn="ctr">
                      <a:solidFill>
                        <a:srgbClr val="003366"/>
                      </a:solidFill>
                      <a:prstDash val="solid"/>
                      <a:round/>
                      <a:headEnd type="none" w="med" len="med"/>
                      <a:tailEnd type="none" w="med" len="med"/>
                    </a:lnR>
                    <a:lnT w="12700" cap="flat" cmpd="sng" algn="ctr">
                      <a:solidFill>
                        <a:srgbClr val="003366"/>
                      </a:solidFill>
                      <a:prstDash val="solid"/>
                      <a:round/>
                      <a:headEnd type="none" w="med" len="med"/>
                      <a:tailEnd type="none" w="med" len="med"/>
                    </a:lnT>
                    <a:lnB w="12700" cap="flat" cmpd="sng" algn="ctr">
                      <a:solidFill>
                        <a:srgbClr val="003366"/>
                      </a:solidFill>
                      <a:prstDash val="solid"/>
                      <a:round/>
                      <a:headEnd type="none" w="med" len="med"/>
                      <a:tailEnd type="none" w="med" len="med"/>
                    </a:lnB>
                    <a:solidFill>
                      <a:srgbClr val="CCFFCC"/>
                    </a:solidFill>
                  </a:tcPr>
                </a:tc>
                <a:tc>
                  <a:txBody>
                    <a:bodyPr/>
                    <a:lstStyle/>
                    <a:p>
                      <a:pPr algn="l" fontAlgn="b"/>
                      <a:endParaRPr lang="es-ES" sz="1200" b="0" i="0" u="none" strike="noStrike" dirty="0">
                        <a:solidFill>
                          <a:srgbClr val="000080"/>
                        </a:solidFill>
                        <a:effectLst/>
                        <a:latin typeface="+mn-lt"/>
                      </a:endParaRPr>
                    </a:p>
                  </a:txBody>
                  <a:tcPr marL="0" marR="0" marT="0" marB="0" anchor="b">
                    <a:lnL w="12700" cap="flat" cmpd="sng" algn="ctr">
                      <a:solidFill>
                        <a:srgbClr val="003366"/>
                      </a:solidFill>
                      <a:prstDash val="solid"/>
                      <a:round/>
                      <a:headEnd type="none" w="med" len="med"/>
                      <a:tailEnd type="none" w="med" len="med"/>
                    </a:lnL>
                    <a:lnR>
                      <a:noFill/>
                    </a:lnR>
                    <a:lnT>
                      <a:noFill/>
                    </a:lnT>
                    <a:lnB w="6350" cap="flat" cmpd="sng" algn="ctr">
                      <a:solidFill>
                        <a:srgbClr val="000000"/>
                      </a:solidFill>
                      <a:prstDash val="dot"/>
                      <a:round/>
                      <a:headEnd type="none" w="med" len="med"/>
                      <a:tailEnd type="none" w="med" len="med"/>
                    </a:lnB>
                    <a:solidFill>
                      <a:srgbClr val="FFFF99"/>
                    </a:solidFill>
                  </a:tcPr>
                </a:tc>
                <a:extLst>
                  <a:ext uri="{0D108BD9-81ED-4DB2-BD59-A6C34878D82A}">
                    <a16:rowId xmlns:a16="http://schemas.microsoft.com/office/drawing/2014/main" val="3622942387"/>
                  </a:ext>
                </a:extLst>
              </a:tr>
              <a:tr h="336842">
                <a:tc>
                  <a:txBody>
                    <a:bodyPr/>
                    <a:lstStyle/>
                    <a:p>
                      <a:pPr algn="l" fontAlgn="b"/>
                      <a:r>
                        <a:rPr lang="es-ES" sz="1200" b="1" i="0" u="none" strike="noStrike">
                          <a:solidFill>
                            <a:srgbClr val="000080"/>
                          </a:solidFill>
                          <a:effectLst/>
                          <a:latin typeface="+mn-lt"/>
                        </a:rPr>
                        <a:t>. Total préstamo</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tc>
                  <a:txBody>
                    <a:bodyPr/>
                    <a:lstStyle/>
                    <a:p>
                      <a:pPr algn="l" fontAlgn="b"/>
                      <a:endParaRPr lang="es-ES" sz="1200" b="1" i="0" u="none" strike="noStrike">
                        <a:solidFill>
                          <a:srgbClr val="000080"/>
                        </a:solidFill>
                        <a:effectLst/>
                        <a:latin typeface="+mn-lt"/>
                      </a:endParaRPr>
                    </a:p>
                  </a:txBody>
                  <a:tcPr marL="0" marR="0" marT="0" marB="0" anchor="b">
                    <a:lnL>
                      <a:noFill/>
                    </a:lnL>
                    <a:lnR>
                      <a:noFill/>
                    </a:lnR>
                    <a:lnT w="12700" cap="flat" cmpd="sng" algn="ctr">
                      <a:solidFill>
                        <a:srgbClr val="003366"/>
                      </a:solidFill>
                      <a:prstDash val="solid"/>
                      <a:round/>
                      <a:headEnd type="none" w="med" len="med"/>
                      <a:tailEnd type="none" w="med" len="med"/>
                    </a:lnT>
                    <a:lnB w="6350" cap="flat" cmpd="sng" algn="ctr">
                      <a:solidFill>
                        <a:srgbClr val="003366"/>
                      </a:solidFill>
                      <a:prstDash val="dot"/>
                      <a:round/>
                      <a:headEnd type="none" w="med" len="med"/>
                      <a:tailEnd type="none" w="med" len="med"/>
                    </a:lnB>
                    <a:solidFill>
                      <a:srgbClr val="FFFF99"/>
                    </a:solidFill>
                  </a:tcPr>
                </a:tc>
                <a:tc>
                  <a:txBody>
                    <a:bodyPr/>
                    <a:lstStyle/>
                    <a:p>
                      <a:pPr algn="l" fontAlgn="b"/>
                      <a:r>
                        <a:rPr lang="es-ES" sz="1200" b="1" i="0" u="none" strike="noStrike" dirty="0">
                          <a:solidFill>
                            <a:srgbClr val="000080"/>
                          </a:solidFill>
                          <a:effectLst/>
                          <a:latin typeface="+mn-lt"/>
                        </a:rPr>
                        <a:t>                                   -   € </a:t>
                      </a:r>
                    </a:p>
                  </a:txBody>
                  <a:tcPr marL="0" marR="0" marT="0" marB="0" anchor="b">
                    <a:lnL>
                      <a:noFill/>
                    </a:lnL>
                    <a:lnR>
                      <a:noFill/>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FFFF99"/>
                    </a:solidFill>
                  </a:tcPr>
                </a:tc>
                <a:extLst>
                  <a:ext uri="{0D108BD9-81ED-4DB2-BD59-A6C34878D82A}">
                    <a16:rowId xmlns:a16="http://schemas.microsoft.com/office/drawing/2014/main" val="535902152"/>
                  </a:ext>
                </a:extLst>
              </a:tr>
              <a:tr h="336842">
                <a:tc>
                  <a:txBody>
                    <a:bodyPr/>
                    <a:lstStyle/>
                    <a:p>
                      <a:pPr algn="l" fontAlgn="b"/>
                      <a:endParaRPr lang="es-ES" sz="1200" b="0" i="0" u="none" strike="noStrike">
                        <a:solidFill>
                          <a:srgbClr val="000080"/>
                        </a:solidFill>
                        <a:effectLst/>
                        <a:latin typeface="+mn-lt"/>
                      </a:endParaRPr>
                    </a:p>
                  </a:txBody>
                  <a:tcPr marL="0" marR="0" marT="0" marB="0" anchor="b">
                    <a:lnL>
                      <a:noFill/>
                    </a:lnL>
                    <a:lnR>
                      <a:noFill/>
                    </a:lnR>
                    <a:lnT w="6350" cap="flat" cmpd="sng" algn="ctr">
                      <a:solidFill>
                        <a:srgbClr val="000000"/>
                      </a:solidFill>
                      <a:prstDash val="dot"/>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tc>
                  <a:txBody>
                    <a:bodyPr/>
                    <a:lstStyle/>
                    <a:p>
                      <a:pPr algn="l" fontAlgn="b"/>
                      <a:endParaRPr lang="es-ES" sz="1200" b="0" i="0" u="none" strike="noStrike">
                        <a:effectLst/>
                        <a:latin typeface="+mn-lt"/>
                      </a:endParaRPr>
                    </a:p>
                  </a:txBody>
                  <a:tcPr marL="0" marR="0" marT="0" marB="0" anchor="b">
                    <a:lnL>
                      <a:noFill/>
                    </a:lnL>
                    <a:lnR>
                      <a:noFill/>
                    </a:lnR>
                    <a:lnT w="6350" cap="flat" cmpd="sng" algn="ctr">
                      <a:solidFill>
                        <a:srgbClr val="003366"/>
                      </a:solidFill>
                      <a:prstDash val="dot"/>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tc>
                  <a:txBody>
                    <a:bodyPr/>
                    <a:lstStyle/>
                    <a:p>
                      <a:pPr algn="l" fontAlgn="b"/>
                      <a:endParaRPr lang="es-ES" sz="1200" b="0" i="0" u="none" strike="noStrike" dirty="0">
                        <a:solidFill>
                          <a:srgbClr val="000080"/>
                        </a:solidFill>
                        <a:effectLst/>
                        <a:latin typeface="+mn-lt"/>
                      </a:endParaRPr>
                    </a:p>
                  </a:txBody>
                  <a:tcPr marL="0" marR="0" marT="0" marB="0" anchor="b">
                    <a:lnL>
                      <a:noFill/>
                    </a:lnL>
                    <a:lnR>
                      <a:noFill/>
                    </a:lnR>
                    <a:lnT w="6350" cap="flat" cmpd="sng" algn="ctr">
                      <a:solidFill>
                        <a:srgbClr val="000000"/>
                      </a:solidFill>
                      <a:prstDash val="dot"/>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extLst>
                  <a:ext uri="{0D108BD9-81ED-4DB2-BD59-A6C34878D82A}">
                    <a16:rowId xmlns:a16="http://schemas.microsoft.com/office/drawing/2014/main" val="3829835087"/>
                  </a:ext>
                </a:extLst>
              </a:tr>
              <a:tr h="245519">
                <a:tc>
                  <a:txBody>
                    <a:bodyPr/>
                    <a:lstStyle/>
                    <a:p>
                      <a:pPr algn="l" fontAlgn="b"/>
                      <a:r>
                        <a:rPr lang="es-ES" sz="1200" b="1" i="0" u="none" strike="noStrike">
                          <a:solidFill>
                            <a:srgbClr val="000080"/>
                          </a:solidFill>
                          <a:effectLst/>
                          <a:latin typeface="+mn-lt"/>
                        </a:rPr>
                        <a:t>TOTAL FINANCIACIÓN</a:t>
                      </a:r>
                    </a:p>
                  </a:txBody>
                  <a:tcPr marL="0" marR="0" marT="0" marB="0" anchor="b">
                    <a:lnL w="12700" cap="flat" cmpd="sng" algn="ctr">
                      <a:solidFill>
                        <a:srgbClr val="002060"/>
                      </a:solidFill>
                      <a:prstDash val="solid"/>
                      <a:round/>
                      <a:headEnd type="none" w="med" len="med"/>
                      <a:tailEnd type="none" w="med" len="med"/>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tc>
                  <a:txBody>
                    <a:bodyPr/>
                    <a:lstStyle/>
                    <a:p>
                      <a:pPr algn="l" fontAlgn="b"/>
                      <a:r>
                        <a:rPr lang="es-ES" sz="1200" b="1" i="0" u="none" strike="noStrike">
                          <a:solidFill>
                            <a:srgbClr val="000080"/>
                          </a:solidFill>
                          <a:effectLst/>
                          <a:latin typeface="+mn-lt"/>
                        </a:rPr>
                        <a:t> </a:t>
                      </a: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tc>
                  <a:txBody>
                    <a:bodyPr/>
                    <a:lstStyle/>
                    <a:p>
                      <a:pPr algn="r" fontAlgn="b"/>
                      <a:r>
                        <a:rPr lang="es-ES" sz="1200" b="0" i="0" u="none" strike="noStrike" dirty="0">
                          <a:solidFill>
                            <a:srgbClr val="000080"/>
                          </a:solidFill>
                          <a:effectLst/>
                          <a:latin typeface="+mn-lt"/>
                        </a:rPr>
                        <a:t>11.000€</a:t>
                      </a:r>
                    </a:p>
                  </a:txBody>
                  <a:tcPr marL="0" marR="0" marT="0" marB="0" anchor="b">
                    <a:lnL>
                      <a:noFill/>
                    </a:lnL>
                    <a:lnR>
                      <a:noFill/>
                    </a:lnR>
                    <a:lnT w="12700" cap="flat" cmpd="sng" algn="ctr">
                      <a:solidFill>
                        <a:srgbClr val="002060"/>
                      </a:solidFill>
                      <a:prstDash val="solid"/>
                      <a:round/>
                      <a:headEnd type="none" w="med" len="med"/>
                      <a:tailEnd type="none" w="med" len="med"/>
                    </a:lnT>
                    <a:lnB w="12700" cap="flat" cmpd="sng" algn="ctr">
                      <a:solidFill>
                        <a:srgbClr val="002060"/>
                      </a:solidFill>
                      <a:prstDash val="solid"/>
                      <a:round/>
                      <a:headEnd type="none" w="med" len="med"/>
                      <a:tailEnd type="none" w="med" len="med"/>
                    </a:lnB>
                    <a:solidFill>
                      <a:srgbClr val="FFFF99"/>
                    </a:solidFill>
                  </a:tcPr>
                </a:tc>
                <a:extLst>
                  <a:ext uri="{0D108BD9-81ED-4DB2-BD59-A6C34878D82A}">
                    <a16:rowId xmlns:a16="http://schemas.microsoft.com/office/drawing/2014/main" val="632437840"/>
                  </a:ext>
                </a:extLst>
              </a:tr>
            </a:tbl>
          </a:graphicData>
        </a:graphic>
      </p:graphicFrame>
    </p:spTree>
    <p:extLst>
      <p:ext uri="{BB962C8B-B14F-4D97-AF65-F5344CB8AC3E}">
        <p14:creationId xmlns:p14="http://schemas.microsoft.com/office/powerpoint/2010/main" val="2250352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DCCE0718-350C-42B4-AAFC-86F0692E5E60}"/>
              </a:ext>
            </a:extLst>
          </p:cNvPr>
          <p:cNvSpPr>
            <a:spLocks noGrp="1"/>
          </p:cNvSpPr>
          <p:nvPr>
            <p:ph type="title"/>
          </p:nvPr>
        </p:nvSpPr>
        <p:spPr>
          <a:xfrm>
            <a:off x="457200" y="114301"/>
            <a:ext cx="8343900" cy="701674"/>
          </a:xfrm>
        </p:spPr>
        <p:txBody>
          <a:bodyPr/>
          <a:lstStyle/>
          <a:p>
            <a:r>
              <a:rPr lang="es-ES" sz="3600"/>
              <a:t>PLAN ECONÓMICO-FINANCIERO</a:t>
            </a:r>
            <a:br>
              <a:rPr lang="es-ES" sz="3600"/>
            </a:br>
            <a:endParaRPr lang="es-ES" sz="3600"/>
          </a:p>
        </p:txBody>
      </p:sp>
      <p:sp>
        <p:nvSpPr>
          <p:cNvPr id="5" name="Rectangle 1">
            <a:extLst>
              <a:ext uri="{FF2B5EF4-FFF2-40B4-BE49-F238E27FC236}">
                <a16:creationId xmlns:a16="http://schemas.microsoft.com/office/drawing/2014/main" id="{2323779D-9741-49FE-B968-BE30F87FA15A}"/>
              </a:ext>
            </a:extLst>
          </p:cNvPr>
          <p:cNvSpPr>
            <a:spLocks noChangeArrowheads="1"/>
          </p:cNvSpPr>
          <p:nvPr/>
        </p:nvSpPr>
        <p:spPr bwMode="auto">
          <a:xfrm>
            <a:off x="2051123" y="1695935"/>
            <a:ext cx="9663040" cy="497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sp>
        <p:nvSpPr>
          <p:cNvPr id="4" name="Rectangle 1">
            <a:extLst>
              <a:ext uri="{FF2B5EF4-FFF2-40B4-BE49-F238E27FC236}">
                <a16:creationId xmlns:a16="http://schemas.microsoft.com/office/drawing/2014/main" id="{03382D4B-C456-4A45-BD62-819608CDF20B}"/>
              </a:ext>
            </a:extLst>
          </p:cNvPr>
          <p:cNvSpPr>
            <a:spLocks noChangeArrowheads="1"/>
          </p:cNvSpPr>
          <p:nvPr/>
        </p:nvSpPr>
        <p:spPr bwMode="auto">
          <a:xfrm>
            <a:off x="457200" y="1524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ES"/>
          </a:p>
        </p:txBody>
      </p:sp>
      <p:sp>
        <p:nvSpPr>
          <p:cNvPr id="8" name="Rectangle 2">
            <a:extLst>
              <a:ext uri="{FF2B5EF4-FFF2-40B4-BE49-F238E27FC236}">
                <a16:creationId xmlns:a16="http://schemas.microsoft.com/office/drawing/2014/main" id="{0D5F0899-BADC-4D21-A6E5-8F7A19F7A429}"/>
              </a:ext>
            </a:extLst>
          </p:cNvPr>
          <p:cNvSpPr>
            <a:spLocks noChangeArrowheads="1"/>
          </p:cNvSpPr>
          <p:nvPr/>
        </p:nvSpPr>
        <p:spPr bwMode="auto">
          <a:xfrm>
            <a:off x="457200" y="1562817"/>
            <a:ext cx="83439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graphicFrame>
        <p:nvGraphicFramePr>
          <p:cNvPr id="9" name="Tabla 8">
            <a:extLst>
              <a:ext uri="{FF2B5EF4-FFF2-40B4-BE49-F238E27FC236}">
                <a16:creationId xmlns:a16="http://schemas.microsoft.com/office/drawing/2014/main" id="{401EEB7E-51D8-4CE7-912B-E3B00E2A24DF}"/>
              </a:ext>
            </a:extLst>
          </p:cNvPr>
          <p:cNvGraphicFramePr>
            <a:graphicFrameLocks noGrp="1"/>
          </p:cNvGraphicFramePr>
          <p:nvPr>
            <p:extLst>
              <p:ext uri="{D42A27DB-BD31-4B8C-83A1-F6EECF244321}">
                <p14:modId xmlns:p14="http://schemas.microsoft.com/office/powerpoint/2010/main" val="248290424"/>
              </p:ext>
            </p:extLst>
          </p:nvPr>
        </p:nvGraphicFramePr>
        <p:xfrm>
          <a:off x="128587" y="1695935"/>
          <a:ext cx="8672513" cy="3639018"/>
        </p:xfrm>
        <a:graphic>
          <a:graphicData uri="http://schemas.openxmlformats.org/drawingml/2006/table">
            <a:tbl>
              <a:tblPr/>
              <a:tblGrid>
                <a:gridCol w="3353909">
                  <a:extLst>
                    <a:ext uri="{9D8B030D-6E8A-4147-A177-3AD203B41FA5}">
                      <a16:colId xmlns:a16="http://schemas.microsoft.com/office/drawing/2014/main" val="589786736"/>
                    </a:ext>
                  </a:extLst>
                </a:gridCol>
                <a:gridCol w="1026332">
                  <a:extLst>
                    <a:ext uri="{9D8B030D-6E8A-4147-A177-3AD203B41FA5}">
                      <a16:colId xmlns:a16="http://schemas.microsoft.com/office/drawing/2014/main" val="443510750"/>
                    </a:ext>
                  </a:extLst>
                </a:gridCol>
                <a:gridCol w="1749097">
                  <a:extLst>
                    <a:ext uri="{9D8B030D-6E8A-4147-A177-3AD203B41FA5}">
                      <a16:colId xmlns:a16="http://schemas.microsoft.com/office/drawing/2014/main" val="2469531120"/>
                    </a:ext>
                  </a:extLst>
                </a:gridCol>
                <a:gridCol w="1057275">
                  <a:extLst>
                    <a:ext uri="{9D8B030D-6E8A-4147-A177-3AD203B41FA5}">
                      <a16:colId xmlns:a16="http://schemas.microsoft.com/office/drawing/2014/main" val="2524419149"/>
                    </a:ext>
                  </a:extLst>
                </a:gridCol>
                <a:gridCol w="1485900">
                  <a:extLst>
                    <a:ext uri="{9D8B030D-6E8A-4147-A177-3AD203B41FA5}">
                      <a16:colId xmlns:a16="http://schemas.microsoft.com/office/drawing/2014/main" val="4290573697"/>
                    </a:ext>
                  </a:extLst>
                </a:gridCol>
              </a:tblGrid>
              <a:tr h="517945">
                <a:tc>
                  <a:txBody>
                    <a:bodyPr/>
                    <a:lstStyle/>
                    <a:p>
                      <a:pPr algn="ctr" fontAlgn="ctr"/>
                      <a:r>
                        <a:rPr lang="es-ES" sz="1200" b="1" i="0" u="none" strike="noStrike">
                          <a:solidFill>
                            <a:srgbClr val="17375E"/>
                          </a:solidFill>
                          <a:effectLst/>
                          <a:latin typeface="+mn-lt"/>
                        </a:rPr>
                        <a:t>¿Qué vamos a vender?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fontAlgn="ctr"/>
                      <a:r>
                        <a:rPr lang="es-ES" sz="1200" b="1" i="0" u="none" strike="noStrike">
                          <a:solidFill>
                            <a:srgbClr val="17375E"/>
                          </a:solidFill>
                          <a:effectLst/>
                          <a:latin typeface="+mn-lt"/>
                        </a:rPr>
                        <a:t>¿Cómo medirlo? (1)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s-ES" sz="1200" b="1" i="0" u="none" strike="noStrike">
                          <a:solidFill>
                            <a:srgbClr val="17375E"/>
                          </a:solidFill>
                          <a:effectLst/>
                          <a:latin typeface="+mn-lt"/>
                        </a:rPr>
                        <a:t>¿A qué precio vamos a vender?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tc>
                  <a:txBody>
                    <a:bodyPr/>
                    <a:lstStyle/>
                    <a:p>
                      <a:pPr algn="ctr" fontAlgn="ctr"/>
                      <a:r>
                        <a:rPr lang="es-ES" sz="1200" b="1" i="0" u="none" strike="noStrike">
                          <a:solidFill>
                            <a:srgbClr val="17375E"/>
                          </a:solidFill>
                          <a:effectLst/>
                          <a:latin typeface="+mn-lt"/>
                        </a:rPr>
                        <a:t>% IVA Repercutido (2)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s-ES" sz="1200" b="1" i="0" u="none" strike="noStrike">
                          <a:solidFill>
                            <a:srgbClr val="17375E"/>
                          </a:solidFill>
                          <a:effectLst/>
                          <a:latin typeface="+mn-lt"/>
                        </a:rPr>
                        <a:t>¿Cuánto espero vender el primer año?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66"/>
                    </a:solidFill>
                  </a:tcPr>
                </a:tc>
                <a:extLst>
                  <a:ext uri="{0D108BD9-81ED-4DB2-BD59-A6C34878D82A}">
                    <a16:rowId xmlns:a16="http://schemas.microsoft.com/office/drawing/2014/main" val="2390251782"/>
                  </a:ext>
                </a:extLst>
              </a:tr>
              <a:tr h="390679">
                <a:tc>
                  <a:txBody>
                    <a:bodyPr/>
                    <a:lstStyle/>
                    <a:p>
                      <a:pPr algn="ctr" fontAlgn="ctr"/>
                      <a:r>
                        <a:rPr lang="es-ES" sz="1200" b="0" i="0" u="none" strike="noStrike">
                          <a:solidFill>
                            <a:srgbClr val="003366"/>
                          </a:solidFill>
                          <a:effectLst/>
                          <a:latin typeface="+mn-lt"/>
                        </a:rPr>
                        <a:t>Productos / Servicios</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s-ES" sz="1200" b="0" i="0" u="none" strike="noStrike">
                          <a:solidFill>
                            <a:srgbClr val="003366"/>
                          </a:solidFill>
                          <a:effectLst/>
                          <a:latin typeface="+mn-lt"/>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s-ES" sz="1200" b="0" i="0" u="none" strike="noStrike">
                          <a:solidFill>
                            <a:srgbClr val="003366"/>
                          </a:solidFill>
                          <a:effectLst/>
                          <a:latin typeface="+mn-lt"/>
                        </a:rPr>
                        <a:t>Importe Sin IVA</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s-ES" sz="1200" b="0" i="0" u="none" strike="noStrike">
                          <a:solidFill>
                            <a:srgbClr val="003366"/>
                          </a:solidFill>
                          <a:effectLst/>
                          <a:latin typeface="+mn-lt"/>
                        </a:rPr>
                        <a:t> </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algn="ctr" fontAlgn="ctr"/>
                      <a:r>
                        <a:rPr lang="es-ES" sz="1200" b="0" i="0" u="none" strike="noStrike">
                          <a:solidFill>
                            <a:srgbClr val="003366"/>
                          </a:solidFill>
                          <a:effectLst/>
                          <a:latin typeface="+mn-lt"/>
                        </a:rPr>
                        <a:t>Previsión inicial de ventas</a:t>
                      </a:r>
                    </a:p>
                  </a:txBody>
                  <a:tcPr marL="0" marR="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extLst>
                  <a:ext uri="{0D108BD9-81ED-4DB2-BD59-A6C34878D82A}">
                    <a16:rowId xmlns:a16="http://schemas.microsoft.com/office/drawing/2014/main" val="2143610750"/>
                  </a:ext>
                </a:extLst>
              </a:tr>
              <a:tr h="328170">
                <a:tc>
                  <a:txBody>
                    <a:bodyPr/>
                    <a:lstStyle/>
                    <a:p>
                      <a:pPr algn="ctr" fontAlgn="ctr"/>
                      <a:r>
                        <a:rPr lang="es-ES" sz="1200" b="0" i="0" u="none" strike="noStrike" dirty="0">
                          <a:solidFill>
                            <a:srgbClr val="000080"/>
                          </a:solidFill>
                          <a:effectLst/>
                          <a:latin typeface="+mn-lt"/>
                        </a:rPr>
                        <a:t>Camisetas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s-ES" sz="1200" b="0" i="0" u="none" strike="noStrike" dirty="0">
                          <a:solidFill>
                            <a:srgbClr val="17375E"/>
                          </a:solidFill>
                          <a:effectLst/>
                          <a:latin typeface="+mn-lt"/>
                        </a:rPr>
                        <a:t>u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17375E"/>
                          </a:solidFill>
                          <a:effectLst/>
                          <a:latin typeface="+mn-lt"/>
                        </a:rPr>
                        <a:t>33,1 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000080"/>
                          </a:solidFill>
                          <a:effectLst/>
                          <a:latin typeface="+mn-lt"/>
                        </a:rPr>
                        <a:t>21%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FFF"/>
                    </a:solidFill>
                  </a:tcPr>
                </a:tc>
                <a:tc>
                  <a:txBody>
                    <a:bodyPr/>
                    <a:lstStyle/>
                    <a:p>
                      <a:pPr algn="ctr" fontAlgn="b"/>
                      <a:r>
                        <a:rPr lang="es-ES" sz="1200" b="0" i="0" u="none" strike="noStrike" dirty="0">
                          <a:solidFill>
                            <a:srgbClr val="000080"/>
                          </a:solidFill>
                          <a:effectLst/>
                          <a:latin typeface="+mn-lt"/>
                        </a:rPr>
                        <a:t>175u (5.792,50€)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364535498"/>
                  </a:ext>
                </a:extLst>
              </a:tr>
              <a:tr h="328170">
                <a:tc>
                  <a:txBody>
                    <a:bodyPr/>
                    <a:lstStyle/>
                    <a:p>
                      <a:pPr algn="ctr" fontAlgn="ctr"/>
                      <a:r>
                        <a:rPr lang="es-ES" sz="1200" b="0" i="0" u="none" strike="noStrike" dirty="0">
                          <a:solidFill>
                            <a:srgbClr val="000080"/>
                          </a:solidFill>
                          <a:effectLst/>
                          <a:latin typeface="+mn-lt"/>
                        </a:rPr>
                        <a:t>Mallas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s-ES" sz="1200" b="0" i="0" u="none" strike="noStrike" dirty="0">
                          <a:solidFill>
                            <a:srgbClr val="17375E"/>
                          </a:solidFill>
                          <a:effectLst/>
                          <a:latin typeface="+mn-lt"/>
                        </a:rPr>
                        <a:t>u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17375E"/>
                          </a:solidFill>
                          <a:effectLst/>
                          <a:latin typeface="+mn-lt"/>
                        </a:rPr>
                        <a:t>49,6 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000080"/>
                          </a:solidFill>
                          <a:effectLst/>
                          <a:latin typeface="+mn-lt"/>
                        </a:rPr>
                        <a:t>21%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FFF"/>
                    </a:solidFill>
                  </a:tcPr>
                </a:tc>
                <a:tc>
                  <a:txBody>
                    <a:bodyPr/>
                    <a:lstStyle/>
                    <a:p>
                      <a:pPr algn="ctr" fontAlgn="b"/>
                      <a:r>
                        <a:rPr lang="es-ES" sz="1200" b="0" i="0" u="none" strike="noStrike" dirty="0">
                          <a:solidFill>
                            <a:srgbClr val="000080"/>
                          </a:solidFill>
                          <a:effectLst/>
                          <a:latin typeface="+mn-lt"/>
                        </a:rPr>
                        <a:t>50 (2.480€)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465077042"/>
                  </a:ext>
                </a:extLst>
              </a:tr>
              <a:tr h="328170">
                <a:tc>
                  <a:txBody>
                    <a:bodyPr/>
                    <a:lstStyle/>
                    <a:p>
                      <a:pPr algn="ctr" fontAlgn="ctr"/>
                      <a:r>
                        <a:rPr lang="es-ES" sz="1200" b="0" i="0" u="none" strike="noStrike" dirty="0">
                          <a:solidFill>
                            <a:srgbClr val="000080"/>
                          </a:solidFill>
                          <a:effectLst/>
                          <a:latin typeface="+mn-lt"/>
                        </a:rPr>
                        <a:t>Sudaderas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s-ES" sz="1200" b="0" i="0" u="none" strike="noStrike" dirty="0">
                          <a:solidFill>
                            <a:srgbClr val="17375E"/>
                          </a:solidFill>
                          <a:effectLst/>
                          <a:latin typeface="+mn-lt"/>
                        </a:rPr>
                        <a:t>u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17375E"/>
                          </a:solidFill>
                          <a:effectLst/>
                          <a:latin typeface="+mn-lt"/>
                        </a:rPr>
                        <a:t>52,0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000080"/>
                          </a:solidFill>
                          <a:effectLst/>
                          <a:latin typeface="+mn-lt"/>
                        </a:rPr>
                        <a:t>21%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FFF"/>
                    </a:solidFill>
                  </a:tcPr>
                </a:tc>
                <a:tc>
                  <a:txBody>
                    <a:bodyPr/>
                    <a:lstStyle/>
                    <a:p>
                      <a:pPr algn="ctr" fontAlgn="b"/>
                      <a:r>
                        <a:rPr lang="es-ES" sz="1200" b="0" i="0" u="none" strike="noStrike" dirty="0">
                          <a:solidFill>
                            <a:srgbClr val="000080"/>
                          </a:solidFill>
                          <a:effectLst/>
                          <a:latin typeface="+mn-lt"/>
                        </a:rPr>
                        <a:t>50 (2.600€)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792797214"/>
                  </a:ext>
                </a:extLst>
              </a:tr>
              <a:tr h="328170">
                <a:tc>
                  <a:txBody>
                    <a:bodyPr/>
                    <a:lstStyle/>
                    <a:p>
                      <a:pPr algn="ctr" fontAlgn="ctr"/>
                      <a:r>
                        <a:rPr lang="es-ES" sz="1200" b="0" i="0" u="none" strike="noStrike" dirty="0">
                          <a:solidFill>
                            <a:srgbClr val="000080"/>
                          </a:solidFill>
                          <a:effectLst/>
                          <a:latin typeface="+mn-lt"/>
                        </a:rPr>
                        <a:t>Bolsas</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s-ES" sz="1200" b="0" i="0" u="none" strike="noStrike" dirty="0">
                          <a:solidFill>
                            <a:srgbClr val="17375E"/>
                          </a:solidFill>
                          <a:effectLst/>
                          <a:latin typeface="+mn-lt"/>
                        </a:rPr>
                        <a:t>u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17375E"/>
                          </a:solidFill>
                          <a:effectLst/>
                          <a:latin typeface="+mn-lt"/>
                        </a:rPr>
                        <a:t>8,3 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dirty="0">
                          <a:solidFill>
                            <a:srgbClr val="000080"/>
                          </a:solidFill>
                          <a:effectLst/>
                          <a:latin typeface="+mn-lt"/>
                        </a:rPr>
                        <a:t>21%</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FFF"/>
                    </a:solidFill>
                  </a:tcPr>
                </a:tc>
                <a:tc>
                  <a:txBody>
                    <a:bodyPr/>
                    <a:lstStyle/>
                    <a:p>
                      <a:pPr algn="ctr" fontAlgn="b"/>
                      <a:r>
                        <a:rPr lang="es-ES" sz="1200" b="0" i="0" u="none" strike="noStrike" dirty="0">
                          <a:solidFill>
                            <a:srgbClr val="000080"/>
                          </a:solidFill>
                          <a:effectLst/>
                          <a:latin typeface="+mn-lt"/>
                        </a:rPr>
                        <a:t>100 (830€)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103391164"/>
                  </a:ext>
                </a:extLst>
              </a:tr>
              <a:tr h="328170">
                <a:tc>
                  <a:txBody>
                    <a:bodyPr/>
                    <a:lstStyle/>
                    <a:p>
                      <a:pPr algn="ctr" fontAlgn="ctr"/>
                      <a:endParaRPr lang="es-ES" sz="1200" b="0" i="0" u="none" strike="noStrike" dirty="0">
                        <a:solidFill>
                          <a:srgbClr val="00008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s-ES" sz="1200" b="0" i="0" u="none" strike="noStrike">
                          <a:solidFill>
                            <a:srgbClr val="17375E"/>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a:solidFill>
                            <a:srgbClr val="17375E"/>
                          </a:solidFill>
                          <a:effectLst/>
                          <a:latin typeface="+mn-lt"/>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endParaRPr lang="es-ES" sz="1200" b="0" i="0" u="none" strike="noStrike">
                        <a:solidFill>
                          <a:srgbClr val="000080"/>
                        </a:solidFill>
                        <a:effectLst/>
                        <a:latin typeface="+mn-lt"/>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FFF"/>
                    </a:solidFill>
                  </a:tcPr>
                </a:tc>
                <a:tc>
                  <a:txBody>
                    <a:bodyPr/>
                    <a:lstStyle/>
                    <a:p>
                      <a:pPr algn="ctr" fontAlgn="b"/>
                      <a:r>
                        <a:rPr lang="es-ES" sz="1200" b="0" i="0" u="none" strike="noStrike" dirty="0">
                          <a:solidFill>
                            <a:srgbClr val="000080"/>
                          </a:solidFill>
                          <a:effectLst/>
                          <a:latin typeface="+mn-lt"/>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1559165906"/>
                  </a:ext>
                </a:extLst>
              </a:tr>
              <a:tr h="328170">
                <a:tc>
                  <a:txBody>
                    <a:bodyPr/>
                    <a:lstStyle/>
                    <a:p>
                      <a:pPr algn="ctr" fontAlgn="ctr"/>
                      <a:endParaRPr lang="es-ES" sz="1200" b="0" i="0" u="none" strike="noStrike">
                        <a:solidFill>
                          <a:srgbClr val="00008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ctr"/>
                      <a:r>
                        <a:rPr lang="es-ES" sz="1200" b="0" i="0" u="none" strike="noStrike">
                          <a:solidFill>
                            <a:srgbClr val="17375E"/>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s-ES" sz="1200" b="0" i="0" u="none" strike="noStrike">
                          <a:solidFill>
                            <a:srgbClr val="17375E"/>
                          </a:solidFill>
                          <a:effectLst/>
                          <a:latin typeface="+mn-lt"/>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endParaRPr lang="es-ES" sz="1200" b="0" i="0" u="none" strike="noStrike">
                        <a:solidFill>
                          <a:srgbClr val="000080"/>
                        </a:solidFill>
                        <a:effectLst/>
                        <a:latin typeface="+mn-lt"/>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BFFFF"/>
                    </a:solidFill>
                  </a:tcPr>
                </a:tc>
                <a:tc>
                  <a:txBody>
                    <a:bodyPr/>
                    <a:lstStyle/>
                    <a:p>
                      <a:pPr algn="ctr" fontAlgn="b"/>
                      <a:r>
                        <a:rPr lang="es-ES" sz="1200" b="0" i="0" u="none" strike="noStrike" dirty="0">
                          <a:solidFill>
                            <a:srgbClr val="000080"/>
                          </a:solidFill>
                          <a:effectLst/>
                          <a:latin typeface="+mn-lt"/>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extLst>
                  <a:ext uri="{0D108BD9-81ED-4DB2-BD59-A6C34878D82A}">
                    <a16:rowId xmlns:a16="http://schemas.microsoft.com/office/drawing/2014/main" val="2699934707"/>
                  </a:ext>
                </a:extLst>
              </a:tr>
              <a:tr h="212734">
                <a:tc>
                  <a:txBody>
                    <a:bodyPr/>
                    <a:lstStyle/>
                    <a:p>
                      <a:pPr algn="ctr" fontAlgn="ctr"/>
                      <a:endParaRPr lang="es-ES" sz="1200" b="0" i="0" u="none" strike="noStrike">
                        <a:solidFill>
                          <a:srgbClr val="000080"/>
                        </a:solidFill>
                        <a:effectLst/>
                        <a:latin typeface="+mn-lt"/>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85000"/>
                      </a:schemeClr>
                    </a:solidFill>
                  </a:tcPr>
                </a:tc>
                <a:tc>
                  <a:txBody>
                    <a:bodyPr/>
                    <a:lstStyle/>
                    <a:p>
                      <a:pPr algn="ctr" fontAlgn="ctr"/>
                      <a:r>
                        <a:rPr lang="es-ES" sz="1200" b="0" i="0" u="none" strike="noStrike">
                          <a:solidFill>
                            <a:srgbClr val="17375E"/>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85000"/>
                      </a:schemeClr>
                    </a:solidFill>
                  </a:tcPr>
                </a:tc>
                <a:tc>
                  <a:txBody>
                    <a:bodyPr/>
                    <a:lstStyle/>
                    <a:p>
                      <a:pPr algn="ctr" fontAlgn="b"/>
                      <a:r>
                        <a:rPr lang="es-ES" sz="1200" b="0" i="0" u="none" strike="noStrike">
                          <a:solidFill>
                            <a:srgbClr val="17375E"/>
                          </a:solidFill>
                          <a:effectLst/>
                          <a:latin typeface="+mn-lt"/>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85000"/>
                      </a:schemeClr>
                    </a:solidFill>
                  </a:tcPr>
                </a:tc>
                <a:tc>
                  <a:txBody>
                    <a:bodyPr/>
                    <a:lstStyle/>
                    <a:p>
                      <a:pPr algn="ctr" fontAlgn="b"/>
                      <a:endParaRPr lang="es-ES" sz="1200" b="0" i="0" u="none" strike="noStrike">
                        <a:solidFill>
                          <a:srgbClr val="000080"/>
                        </a:solidFill>
                        <a:effectLst/>
                        <a:latin typeface="+mn-lt"/>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85000"/>
                      </a:schemeClr>
                    </a:solidFill>
                  </a:tcPr>
                </a:tc>
                <a:tc>
                  <a:txBody>
                    <a:bodyPr/>
                    <a:lstStyle/>
                    <a:p>
                      <a:pPr algn="ctr" fontAlgn="b"/>
                      <a:r>
                        <a:rPr lang="es-ES" sz="1200" b="0" i="0" u="none" strike="noStrike" dirty="0">
                          <a:solidFill>
                            <a:srgbClr val="000080"/>
                          </a:solidFill>
                          <a:effectLst/>
                          <a:latin typeface="+mn-lt"/>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lumMod val="85000"/>
                      </a:schemeClr>
                    </a:solidFill>
                  </a:tcPr>
                </a:tc>
                <a:extLst>
                  <a:ext uri="{0D108BD9-81ED-4DB2-BD59-A6C34878D82A}">
                    <a16:rowId xmlns:a16="http://schemas.microsoft.com/office/drawing/2014/main" val="764797502"/>
                  </a:ext>
                </a:extLst>
              </a:tr>
              <a:tr h="328170">
                <a:tc gridSpan="4">
                  <a:txBody>
                    <a:bodyPr/>
                    <a:lstStyle/>
                    <a:p>
                      <a:pPr algn="ctr" fontAlgn="ctr"/>
                      <a:endParaRPr lang="es-ES" sz="1200" b="0" i="0" u="none" strike="noStrike">
                        <a:solidFill>
                          <a:schemeClr val="accent2">
                            <a:lumMod val="50000"/>
                          </a:schemeClr>
                        </a:solidFill>
                        <a:effectLst/>
                        <a:latin typeface="+mn-lt"/>
                      </a:endParaRPr>
                    </a:p>
                    <a:p>
                      <a:pPr algn="ctr" fontAlgn="ctr"/>
                      <a:r>
                        <a:rPr lang="es-ES" sz="1200" b="1" i="0" u="none" strike="noStrike">
                          <a:solidFill>
                            <a:schemeClr val="accent2">
                              <a:lumMod val="50000"/>
                            </a:schemeClr>
                          </a:solidFill>
                          <a:effectLst/>
                          <a:latin typeface="+mn-lt"/>
                        </a:rPr>
                        <a:t>VENTAS TOTALES (Primer año) </a:t>
                      </a:r>
                    </a:p>
                    <a:p>
                      <a:pPr algn="ctr" fontAlgn="b"/>
                      <a:r>
                        <a:rPr lang="es-ES" sz="1200" b="0" i="0" u="none" strike="noStrike">
                          <a:solidFill>
                            <a:schemeClr val="accent2">
                              <a:lumMod val="50000"/>
                            </a:schemeClr>
                          </a:solidFill>
                          <a:effectLst/>
                          <a:latin typeface="+mn-lt"/>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F698"/>
                    </a:solidFill>
                  </a:tcPr>
                </a:tc>
                <a:tc hMerge="1">
                  <a:txBody>
                    <a:bodyPr/>
                    <a:lstStyle/>
                    <a:p>
                      <a:pPr algn="ctr" fontAlgn="ctr"/>
                      <a:endParaRPr lang="es-ES" sz="1200" b="0" i="0" u="none" strike="noStrike">
                        <a:solidFill>
                          <a:srgbClr val="17375E"/>
                        </a:solidFill>
                        <a:effectLst/>
                        <a:latin typeface="+mn-lt"/>
                      </a:endParaRP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F698"/>
                    </a:solidFill>
                  </a:tcPr>
                </a:tc>
                <a:tc hMerge="1">
                  <a:txBody>
                    <a:bodyPr/>
                    <a:lstStyle/>
                    <a:p>
                      <a:pPr algn="ctr" fontAlgn="b"/>
                      <a:endParaRPr lang="es-ES" sz="1200" b="0" i="0" u="none" strike="noStrike">
                        <a:solidFill>
                          <a:srgbClr val="17375E"/>
                        </a:solidFill>
                        <a:effectLst/>
                        <a:latin typeface="+mn-lt"/>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F698"/>
                    </a:solidFill>
                  </a:tcPr>
                </a:tc>
                <a:tc hMerge="1">
                  <a:txBody>
                    <a:bodyPr/>
                    <a:lstStyle/>
                    <a:p>
                      <a:pPr algn="ctr" fontAlgn="b"/>
                      <a:endParaRPr lang="es-ES" sz="1200" b="0" i="0" u="none" strike="noStrike">
                        <a:solidFill>
                          <a:srgbClr val="000080"/>
                        </a:solidFill>
                        <a:effectLst/>
                        <a:latin typeface="+mn-lt"/>
                      </a:endParaRP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F698"/>
                    </a:solidFill>
                  </a:tcPr>
                </a:tc>
                <a:tc>
                  <a:txBody>
                    <a:bodyPr/>
                    <a:lstStyle/>
                    <a:p>
                      <a:pPr algn="ctr" fontAlgn="b"/>
                      <a:r>
                        <a:rPr lang="es-ES" sz="1200" b="0" i="0" u="none" strike="noStrike" dirty="0">
                          <a:solidFill>
                            <a:srgbClr val="000080"/>
                          </a:solidFill>
                          <a:effectLst/>
                          <a:latin typeface="+mn-lt"/>
                        </a:rPr>
                        <a:t>345u (11.702,50€)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6F698"/>
                    </a:solidFill>
                  </a:tcPr>
                </a:tc>
                <a:extLst>
                  <a:ext uri="{0D108BD9-81ED-4DB2-BD59-A6C34878D82A}">
                    <a16:rowId xmlns:a16="http://schemas.microsoft.com/office/drawing/2014/main" val="547592130"/>
                  </a:ext>
                </a:extLst>
              </a:tr>
            </a:tbl>
          </a:graphicData>
        </a:graphic>
      </p:graphicFrame>
      <p:sp>
        <p:nvSpPr>
          <p:cNvPr id="10" name="CuadroTexto 9">
            <a:extLst>
              <a:ext uri="{FF2B5EF4-FFF2-40B4-BE49-F238E27FC236}">
                <a16:creationId xmlns:a16="http://schemas.microsoft.com/office/drawing/2014/main" id="{6A8358C9-028E-452B-B13F-D103AEA029C1}"/>
              </a:ext>
            </a:extLst>
          </p:cNvPr>
          <p:cNvSpPr txBox="1"/>
          <p:nvPr/>
        </p:nvSpPr>
        <p:spPr>
          <a:xfrm>
            <a:off x="2428875" y="1201222"/>
            <a:ext cx="4014788" cy="369332"/>
          </a:xfrm>
          <a:prstGeom prst="rect">
            <a:avLst/>
          </a:prstGeom>
          <a:noFill/>
        </p:spPr>
        <p:txBody>
          <a:bodyPr wrap="square" rtlCol="0">
            <a:spAutoFit/>
          </a:bodyPr>
          <a:lstStyle/>
          <a:p>
            <a:pPr algn="ctr"/>
            <a:r>
              <a:rPr lang="es-ES" b="1"/>
              <a:t>PREVISIÓN ANUAL DE VENTAS</a:t>
            </a:r>
          </a:p>
        </p:txBody>
      </p:sp>
      <p:sp>
        <p:nvSpPr>
          <p:cNvPr id="11" name="CuadroTexto 10">
            <a:extLst>
              <a:ext uri="{FF2B5EF4-FFF2-40B4-BE49-F238E27FC236}">
                <a16:creationId xmlns:a16="http://schemas.microsoft.com/office/drawing/2014/main" id="{D4F457B9-5890-460E-A42C-15276EB39D68}"/>
              </a:ext>
            </a:extLst>
          </p:cNvPr>
          <p:cNvSpPr txBox="1"/>
          <p:nvPr/>
        </p:nvSpPr>
        <p:spPr>
          <a:xfrm>
            <a:off x="128587" y="5443644"/>
            <a:ext cx="8672513" cy="1015663"/>
          </a:xfrm>
          <a:prstGeom prst="rect">
            <a:avLst/>
          </a:prstGeom>
          <a:noFill/>
        </p:spPr>
        <p:txBody>
          <a:bodyPr wrap="square" lIns="91440" tIns="45720" rIns="91440" bIns="45720" rtlCol="0" anchor="t">
            <a:spAutoFit/>
          </a:bodyPr>
          <a:lstStyle/>
          <a:p>
            <a:pPr marL="342900" indent="-342900" algn="just" fontAlgn="ctr">
              <a:buAutoNum type="arabicParenBoth"/>
            </a:pPr>
            <a:r>
              <a:rPr lang="es-ES" sz="1200" b="1">
                <a:solidFill>
                  <a:schemeClr val="accent2">
                    <a:lumMod val="50000"/>
                  </a:schemeClr>
                </a:solidFill>
              </a:rPr>
              <a:t>¿Cómo medirlo? Indicar cual es la unidad de medida que se toma como referencia para determinar el precio  </a:t>
            </a:r>
          </a:p>
          <a:p>
            <a:pPr algn="just" fontAlgn="ctr"/>
            <a:r>
              <a:rPr lang="es-ES" sz="1200" b="1">
                <a:solidFill>
                  <a:schemeClr val="accent2">
                    <a:lumMod val="50000"/>
                  </a:schemeClr>
                </a:solidFill>
              </a:rPr>
              <a:t>Por ejemplo: </a:t>
            </a:r>
          </a:p>
          <a:p>
            <a:pPr lvl="1" algn="just" fontAlgn="ctr"/>
            <a:r>
              <a:rPr lang="es-ES" sz="1200" b="1">
                <a:solidFill>
                  <a:schemeClr val="accent2">
                    <a:lumMod val="50000"/>
                  </a:schemeClr>
                </a:solidFill>
              </a:rPr>
              <a:t>- Como unidad física se puede tomar la unidad, la hora, el kg, el litro.</a:t>
            </a:r>
          </a:p>
          <a:p>
            <a:pPr lvl="1" algn="just"/>
            <a:endParaRPr lang="es-ES" sz="1200" b="1">
              <a:solidFill>
                <a:schemeClr val="accent2">
                  <a:lumMod val="50000"/>
                </a:schemeClr>
              </a:solidFill>
            </a:endParaRPr>
          </a:p>
          <a:p>
            <a:pPr algn="just" fontAlgn="ctr"/>
            <a:r>
              <a:rPr lang="es-ES" sz="1200" b="1">
                <a:solidFill>
                  <a:schemeClr val="accent2">
                    <a:lumMod val="50000"/>
                  </a:schemeClr>
                </a:solidFill>
              </a:rPr>
              <a:t>(2) % IVA . General al 21%, Reducido al 10% , Superreducido al 4%.</a:t>
            </a:r>
          </a:p>
        </p:txBody>
      </p:sp>
    </p:spTree>
    <p:extLst>
      <p:ext uri="{BB962C8B-B14F-4D97-AF65-F5344CB8AC3E}">
        <p14:creationId xmlns:p14="http://schemas.microsoft.com/office/powerpoint/2010/main" val="2593268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DCCE0718-350C-42B4-AAFC-86F0692E5E60}"/>
              </a:ext>
            </a:extLst>
          </p:cNvPr>
          <p:cNvSpPr>
            <a:spLocks noGrp="1"/>
          </p:cNvSpPr>
          <p:nvPr>
            <p:ph type="title"/>
          </p:nvPr>
        </p:nvSpPr>
        <p:spPr>
          <a:xfrm>
            <a:off x="657978" y="59086"/>
            <a:ext cx="8343900" cy="701674"/>
          </a:xfrm>
        </p:spPr>
        <p:txBody>
          <a:bodyPr/>
          <a:lstStyle/>
          <a:p>
            <a:r>
              <a:rPr lang="es-ES" sz="3600"/>
              <a:t>PLAN ECONÓMICO-FINANCIERO</a:t>
            </a:r>
          </a:p>
        </p:txBody>
      </p:sp>
      <p:sp>
        <p:nvSpPr>
          <p:cNvPr id="5" name="Rectangle 1">
            <a:extLst>
              <a:ext uri="{FF2B5EF4-FFF2-40B4-BE49-F238E27FC236}">
                <a16:creationId xmlns:a16="http://schemas.microsoft.com/office/drawing/2014/main" id="{2323779D-9741-49FE-B968-BE30F87FA15A}"/>
              </a:ext>
            </a:extLst>
          </p:cNvPr>
          <p:cNvSpPr>
            <a:spLocks noChangeArrowheads="1"/>
          </p:cNvSpPr>
          <p:nvPr/>
        </p:nvSpPr>
        <p:spPr bwMode="auto">
          <a:xfrm>
            <a:off x="2051123" y="1695935"/>
            <a:ext cx="9663040" cy="497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s-ES"/>
          </a:p>
        </p:txBody>
      </p:sp>
      <p:graphicFrame>
        <p:nvGraphicFramePr>
          <p:cNvPr id="6" name="Tabla 5">
            <a:extLst>
              <a:ext uri="{FF2B5EF4-FFF2-40B4-BE49-F238E27FC236}">
                <a16:creationId xmlns:a16="http://schemas.microsoft.com/office/drawing/2014/main" id="{00E1B654-4F88-4CAB-A6F9-0E8DB2F1DFDE}"/>
              </a:ext>
            </a:extLst>
          </p:cNvPr>
          <p:cNvGraphicFramePr>
            <a:graphicFrameLocks noGrp="1"/>
          </p:cNvGraphicFramePr>
          <p:nvPr>
            <p:extLst>
              <p:ext uri="{D42A27DB-BD31-4B8C-83A1-F6EECF244321}">
                <p14:modId xmlns:p14="http://schemas.microsoft.com/office/powerpoint/2010/main" val="2422701700"/>
              </p:ext>
            </p:extLst>
          </p:nvPr>
        </p:nvGraphicFramePr>
        <p:xfrm>
          <a:off x="342900" y="698709"/>
          <a:ext cx="8658978" cy="5910777"/>
        </p:xfrm>
        <a:graphic>
          <a:graphicData uri="http://schemas.openxmlformats.org/drawingml/2006/table">
            <a:tbl>
              <a:tblPr>
                <a:tableStyleId>{69C7853C-536D-4A76-A0AE-DD22124D55A5}</a:tableStyleId>
              </a:tblPr>
              <a:tblGrid>
                <a:gridCol w="5086350">
                  <a:extLst>
                    <a:ext uri="{9D8B030D-6E8A-4147-A177-3AD203B41FA5}">
                      <a16:colId xmlns:a16="http://schemas.microsoft.com/office/drawing/2014/main" val="1921501576"/>
                    </a:ext>
                  </a:extLst>
                </a:gridCol>
                <a:gridCol w="985838">
                  <a:extLst>
                    <a:ext uri="{9D8B030D-6E8A-4147-A177-3AD203B41FA5}">
                      <a16:colId xmlns:a16="http://schemas.microsoft.com/office/drawing/2014/main" val="1090136957"/>
                    </a:ext>
                  </a:extLst>
                </a:gridCol>
                <a:gridCol w="2586790">
                  <a:extLst>
                    <a:ext uri="{9D8B030D-6E8A-4147-A177-3AD203B41FA5}">
                      <a16:colId xmlns:a16="http://schemas.microsoft.com/office/drawing/2014/main" val="3099872157"/>
                    </a:ext>
                  </a:extLst>
                </a:gridCol>
              </a:tblGrid>
              <a:tr h="296385">
                <a:tc>
                  <a:txBody>
                    <a:bodyPr/>
                    <a:lstStyle/>
                    <a:p>
                      <a:pPr marL="0" marR="0" algn="ctr">
                        <a:spcBef>
                          <a:spcPts val="0"/>
                        </a:spcBef>
                        <a:spcAft>
                          <a:spcPts val="0"/>
                        </a:spcAft>
                      </a:pPr>
                      <a:r>
                        <a:rPr lang="es-ES" sz="1200" b="1" dirty="0">
                          <a:solidFill>
                            <a:schemeClr val="accent6"/>
                          </a:solidFill>
                          <a:effectLst/>
                          <a:latin typeface="+mn-lt"/>
                        </a:rPr>
                        <a:t>PREVISIÓN DE GASTOS FIJOS (Primer año)</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A65"/>
                    </a:solidFill>
                  </a:tcPr>
                </a:tc>
                <a:tc>
                  <a:txBody>
                    <a:bodyPr/>
                    <a:lstStyle/>
                    <a:p>
                      <a:pPr marL="0" marR="0" algn="ctr">
                        <a:spcBef>
                          <a:spcPts val="0"/>
                        </a:spcBef>
                        <a:spcAft>
                          <a:spcPts val="0"/>
                        </a:spcAft>
                      </a:pPr>
                      <a:r>
                        <a:rPr lang="es-ES" sz="1200" b="1">
                          <a:solidFill>
                            <a:schemeClr val="accent6"/>
                          </a:solidFill>
                          <a:effectLst/>
                          <a:latin typeface="+mn-lt"/>
                        </a:rPr>
                        <a:t>Tipo IVA</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A65"/>
                    </a:solidFill>
                  </a:tcPr>
                </a:tc>
                <a:tc>
                  <a:txBody>
                    <a:bodyPr/>
                    <a:lstStyle/>
                    <a:p>
                      <a:pPr marL="0" marR="0" algn="ctr">
                        <a:spcBef>
                          <a:spcPts val="0"/>
                        </a:spcBef>
                        <a:spcAft>
                          <a:spcPts val="0"/>
                        </a:spcAft>
                      </a:pPr>
                      <a:r>
                        <a:rPr lang="es-ES" sz="1200" b="1">
                          <a:solidFill>
                            <a:schemeClr val="accent6"/>
                          </a:solidFill>
                          <a:effectLst/>
                          <a:latin typeface="+mn-lt"/>
                        </a:rPr>
                        <a:t> IMPORTE</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A65"/>
                    </a:solidFill>
                  </a:tcPr>
                </a:tc>
                <a:extLst>
                  <a:ext uri="{0D108BD9-81ED-4DB2-BD59-A6C34878D82A}">
                    <a16:rowId xmlns:a16="http://schemas.microsoft.com/office/drawing/2014/main" val="3278702257"/>
                  </a:ext>
                </a:extLst>
              </a:tr>
              <a:tr h="225467">
                <a:tc>
                  <a:txBody>
                    <a:bodyPr/>
                    <a:lstStyle/>
                    <a:p>
                      <a:pPr marL="0" marR="0">
                        <a:spcBef>
                          <a:spcPts val="0"/>
                        </a:spcBef>
                        <a:spcAft>
                          <a:spcPts val="0"/>
                        </a:spcAft>
                      </a:pPr>
                      <a:r>
                        <a:rPr lang="es-ES" sz="1200">
                          <a:solidFill>
                            <a:schemeClr val="accent6"/>
                          </a:solidFill>
                          <a:effectLst/>
                          <a:latin typeface="+mn-lt"/>
                        </a:rPr>
                        <a:t>Alquileres y cánones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897429096"/>
                  </a:ext>
                </a:extLst>
              </a:tr>
              <a:tr h="225467">
                <a:tc>
                  <a:txBody>
                    <a:bodyPr/>
                    <a:lstStyle/>
                    <a:p>
                      <a:pPr marL="0" marR="0">
                        <a:spcBef>
                          <a:spcPts val="0"/>
                        </a:spcBef>
                        <a:spcAft>
                          <a:spcPts val="0"/>
                        </a:spcAft>
                      </a:pPr>
                      <a:r>
                        <a:rPr lang="es-ES" sz="1200">
                          <a:solidFill>
                            <a:schemeClr val="accent6"/>
                          </a:solidFill>
                          <a:effectLst/>
                          <a:latin typeface="+mn-lt"/>
                        </a:rPr>
                        <a:t>Renting</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4058787075"/>
                  </a:ext>
                </a:extLst>
              </a:tr>
              <a:tr h="225467">
                <a:tc>
                  <a:txBody>
                    <a:bodyPr/>
                    <a:lstStyle/>
                    <a:p>
                      <a:pPr marL="0" marR="0">
                        <a:spcBef>
                          <a:spcPts val="0"/>
                        </a:spcBef>
                        <a:spcAft>
                          <a:spcPts val="0"/>
                        </a:spcAft>
                      </a:pPr>
                      <a:r>
                        <a:rPr lang="es-ES" sz="1200">
                          <a:solidFill>
                            <a:schemeClr val="accent6"/>
                          </a:solidFill>
                          <a:effectLst/>
                          <a:latin typeface="+mn-lt"/>
                        </a:rPr>
                        <a:t>Mantenimiento y reparaciones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dirty="0">
                          <a:solidFill>
                            <a:schemeClr val="accent6"/>
                          </a:solidFill>
                          <a:effectLst/>
                          <a:latin typeface="+mn-lt"/>
                        </a:rPr>
                        <a:t>150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2673805484"/>
                  </a:ext>
                </a:extLst>
              </a:tr>
              <a:tr h="225467">
                <a:tc>
                  <a:txBody>
                    <a:bodyPr/>
                    <a:lstStyle/>
                    <a:p>
                      <a:pPr marL="0" marR="0">
                        <a:spcBef>
                          <a:spcPts val="0"/>
                        </a:spcBef>
                        <a:spcAft>
                          <a:spcPts val="0"/>
                        </a:spcAft>
                      </a:pPr>
                      <a:r>
                        <a:rPr lang="es-ES" sz="1200">
                          <a:solidFill>
                            <a:schemeClr val="accent6"/>
                          </a:solidFill>
                          <a:effectLst/>
                          <a:latin typeface="+mn-lt"/>
                        </a:rPr>
                        <a:t>Servicios profesionales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dirty="0">
                          <a:solidFill>
                            <a:schemeClr val="accent6"/>
                          </a:solidFill>
                          <a:effectLst/>
                          <a:latin typeface="+mn-lt"/>
                        </a:rPr>
                        <a:t>200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988213527"/>
                  </a:ext>
                </a:extLst>
              </a:tr>
              <a:tr h="225467">
                <a:tc>
                  <a:txBody>
                    <a:bodyPr/>
                    <a:lstStyle/>
                    <a:p>
                      <a:pPr marL="0" marR="0">
                        <a:spcBef>
                          <a:spcPts val="0"/>
                        </a:spcBef>
                        <a:spcAft>
                          <a:spcPts val="0"/>
                        </a:spcAft>
                      </a:pPr>
                      <a:r>
                        <a:rPr lang="es-ES" sz="1200">
                          <a:solidFill>
                            <a:schemeClr val="accent6"/>
                          </a:solidFill>
                          <a:effectLst/>
                          <a:latin typeface="+mn-lt"/>
                        </a:rPr>
                        <a:t>Transporte</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3065671344"/>
                  </a:ext>
                </a:extLst>
              </a:tr>
              <a:tr h="225467">
                <a:tc>
                  <a:txBody>
                    <a:bodyPr/>
                    <a:lstStyle/>
                    <a:p>
                      <a:pPr marL="0" marR="0">
                        <a:spcBef>
                          <a:spcPts val="0"/>
                        </a:spcBef>
                        <a:spcAft>
                          <a:spcPts val="0"/>
                        </a:spcAft>
                      </a:pPr>
                      <a:r>
                        <a:rPr lang="es-ES" sz="1200">
                          <a:solidFill>
                            <a:schemeClr val="accent6"/>
                          </a:solidFill>
                          <a:effectLst/>
                          <a:latin typeface="+mn-lt"/>
                        </a:rPr>
                        <a:t>Seguros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2694480762"/>
                  </a:ext>
                </a:extLst>
              </a:tr>
              <a:tr h="225467">
                <a:tc>
                  <a:txBody>
                    <a:bodyPr/>
                    <a:lstStyle/>
                    <a:p>
                      <a:pPr marL="0" marR="0">
                        <a:spcBef>
                          <a:spcPts val="0"/>
                        </a:spcBef>
                        <a:spcAft>
                          <a:spcPts val="0"/>
                        </a:spcAft>
                      </a:pPr>
                      <a:r>
                        <a:rPr lang="es-ES" sz="1200">
                          <a:solidFill>
                            <a:schemeClr val="accent6"/>
                          </a:solidFill>
                          <a:effectLst/>
                          <a:latin typeface="+mn-lt"/>
                        </a:rPr>
                        <a:t>Gastos bancarios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dirty="0">
                          <a:solidFill>
                            <a:schemeClr val="accent6"/>
                          </a:solidFill>
                          <a:effectLst/>
                          <a:latin typeface="+mn-lt"/>
                        </a:rPr>
                        <a:t>100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3402700981"/>
                  </a:ext>
                </a:extLst>
              </a:tr>
              <a:tr h="225467">
                <a:tc>
                  <a:txBody>
                    <a:bodyPr/>
                    <a:lstStyle/>
                    <a:p>
                      <a:pPr marL="0" marR="0">
                        <a:spcBef>
                          <a:spcPts val="0"/>
                        </a:spcBef>
                        <a:spcAft>
                          <a:spcPts val="0"/>
                        </a:spcAft>
                      </a:pPr>
                      <a:r>
                        <a:rPr lang="es-ES" sz="1200">
                          <a:solidFill>
                            <a:schemeClr val="accent6"/>
                          </a:solidFill>
                          <a:effectLst/>
                          <a:latin typeface="+mn-lt"/>
                        </a:rPr>
                        <a:t>Publicidad y comunicación</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dirty="0">
                          <a:solidFill>
                            <a:schemeClr val="accent6"/>
                          </a:solidFill>
                          <a:effectLst/>
                          <a:latin typeface="+mn-lt"/>
                        </a:rPr>
                        <a:t>100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3542571086"/>
                  </a:ext>
                </a:extLst>
              </a:tr>
              <a:tr h="225467">
                <a:tc>
                  <a:txBody>
                    <a:bodyPr/>
                    <a:lstStyle/>
                    <a:p>
                      <a:pPr marL="0" marR="0">
                        <a:spcBef>
                          <a:spcPts val="0"/>
                        </a:spcBef>
                        <a:spcAft>
                          <a:spcPts val="0"/>
                        </a:spcAft>
                      </a:pPr>
                      <a:r>
                        <a:rPr lang="es-ES" sz="1200">
                          <a:solidFill>
                            <a:schemeClr val="accent6"/>
                          </a:solidFill>
                          <a:effectLst/>
                          <a:latin typeface="+mn-lt"/>
                        </a:rPr>
                        <a:t>Suministros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3082619963"/>
                  </a:ext>
                </a:extLst>
              </a:tr>
              <a:tr h="225467">
                <a:tc>
                  <a:txBody>
                    <a:bodyPr/>
                    <a:lstStyle/>
                    <a:p>
                      <a:pPr marL="0" marR="0">
                        <a:spcBef>
                          <a:spcPts val="0"/>
                        </a:spcBef>
                        <a:spcAft>
                          <a:spcPts val="0"/>
                        </a:spcAft>
                      </a:pPr>
                      <a:r>
                        <a:rPr lang="es-ES" sz="1200">
                          <a:solidFill>
                            <a:schemeClr val="accent6"/>
                          </a:solidFill>
                          <a:effectLst/>
                          <a:latin typeface="+mn-lt"/>
                        </a:rPr>
                        <a:t>Otros gastos y servicios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a:solidFill>
                            <a:schemeClr val="accent6"/>
                          </a:solidFill>
                          <a:effectLst/>
                          <a:latin typeface="+mn-lt"/>
                        </a:rPr>
                        <a:t>21%</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dirty="0">
                          <a:solidFill>
                            <a:schemeClr val="accent6"/>
                          </a:solidFill>
                          <a:effectLst/>
                          <a:latin typeface="+mn-lt"/>
                        </a:rPr>
                        <a:t>500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2737464677"/>
                  </a:ext>
                </a:extLst>
              </a:tr>
              <a:tr h="225467">
                <a:tc>
                  <a:txBody>
                    <a:bodyPr/>
                    <a:lstStyle/>
                    <a:p>
                      <a:pPr marL="0" marR="0">
                        <a:spcBef>
                          <a:spcPts val="0"/>
                        </a:spcBef>
                        <a:spcAft>
                          <a:spcPts val="0"/>
                        </a:spcAft>
                      </a:pPr>
                      <a:r>
                        <a:rPr lang="es-ES" sz="1200">
                          <a:solidFill>
                            <a:schemeClr val="accent6"/>
                          </a:solidFill>
                          <a:effectLst/>
                          <a:latin typeface="+mn-lt"/>
                        </a:rPr>
                        <a:t>Impuestos y tasas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1263298325"/>
                  </a:ext>
                </a:extLst>
              </a:tr>
              <a:tr h="292150">
                <a:tc>
                  <a:txBody>
                    <a:bodyPr/>
                    <a:lstStyle/>
                    <a:p>
                      <a:pPr marL="0" marR="0">
                        <a:spcBef>
                          <a:spcPts val="0"/>
                        </a:spcBef>
                        <a:spcAft>
                          <a:spcPts val="0"/>
                        </a:spcAft>
                      </a:pPr>
                      <a:r>
                        <a:rPr lang="es-ES" sz="1200">
                          <a:solidFill>
                            <a:schemeClr val="accent6"/>
                          </a:solidFill>
                          <a:effectLst/>
                          <a:latin typeface="+mn-lt"/>
                        </a:rPr>
                        <a:t>Retribución bruta de trabajadores/as autónomos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3854328428"/>
                  </a:ext>
                </a:extLst>
              </a:tr>
              <a:tr h="292150">
                <a:tc>
                  <a:txBody>
                    <a:bodyPr/>
                    <a:lstStyle/>
                    <a:p>
                      <a:pPr marL="0" marR="0">
                        <a:spcBef>
                          <a:spcPts val="0"/>
                        </a:spcBef>
                        <a:spcAft>
                          <a:spcPts val="0"/>
                        </a:spcAft>
                      </a:pPr>
                      <a:r>
                        <a:rPr lang="es-ES" sz="1200">
                          <a:solidFill>
                            <a:schemeClr val="accent6"/>
                          </a:solidFill>
                          <a:effectLst/>
                          <a:latin typeface="+mn-lt"/>
                        </a:rPr>
                        <a:t>Cotización a la Seguridad Social de los trabajadores autónomos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r>
                        <a:rPr lang="es-ES" sz="1200" dirty="0">
                          <a:solidFill>
                            <a:schemeClr val="accent6"/>
                          </a:solidFill>
                          <a:effectLst/>
                          <a:latin typeface="+mn-lt"/>
                        </a:rPr>
                        <a:t>882,89</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1535992782"/>
                  </a:ext>
                </a:extLst>
              </a:tr>
              <a:tr h="349479">
                <a:tc>
                  <a:txBody>
                    <a:bodyPr/>
                    <a:lstStyle/>
                    <a:p>
                      <a:pPr marL="0" marR="0">
                        <a:spcBef>
                          <a:spcPts val="0"/>
                        </a:spcBef>
                        <a:spcAft>
                          <a:spcPts val="0"/>
                        </a:spcAft>
                      </a:pPr>
                      <a:r>
                        <a:rPr lang="es-ES" sz="1200">
                          <a:solidFill>
                            <a:schemeClr val="accent6"/>
                          </a:solidFill>
                          <a:effectLst/>
                          <a:latin typeface="+mn-lt"/>
                        </a:rPr>
                        <a:t>Sueldo bruto de los trabajadores en régimen general</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dirty="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1681519121"/>
                  </a:ext>
                </a:extLst>
              </a:tr>
              <a:tr h="365275">
                <a:tc>
                  <a:txBody>
                    <a:bodyPr/>
                    <a:lstStyle/>
                    <a:p>
                      <a:pPr marL="0" marR="0">
                        <a:spcBef>
                          <a:spcPts val="0"/>
                        </a:spcBef>
                        <a:spcAft>
                          <a:spcPts val="0"/>
                        </a:spcAft>
                      </a:pPr>
                      <a:r>
                        <a:rPr lang="es-ES" sz="1200">
                          <a:solidFill>
                            <a:schemeClr val="accent6"/>
                          </a:solidFill>
                          <a:effectLst/>
                          <a:latin typeface="+mn-lt"/>
                        </a:rPr>
                        <a:t>Cotización a la Seguridad Social de los trabajadores en régimen general</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462465545"/>
                  </a:ext>
                </a:extLst>
              </a:tr>
              <a:tr h="225467">
                <a:tc>
                  <a:txBody>
                    <a:bodyPr/>
                    <a:lstStyle/>
                    <a:p>
                      <a:pPr marL="0" marR="0">
                        <a:spcBef>
                          <a:spcPts val="0"/>
                        </a:spcBef>
                        <a:spcAft>
                          <a:spcPts val="0"/>
                        </a:spcAft>
                      </a:pPr>
                      <a:r>
                        <a:rPr lang="es-ES" sz="1200">
                          <a:solidFill>
                            <a:schemeClr val="accent6"/>
                          </a:solidFill>
                          <a:effectLst/>
                          <a:latin typeface="+mn-lt"/>
                        </a:rPr>
                        <a:t>Gastos financieros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dirty="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107623085"/>
                  </a:ext>
                </a:extLst>
              </a:tr>
              <a:tr h="225467">
                <a:tc>
                  <a:txBody>
                    <a:bodyPr/>
                    <a:lstStyle/>
                    <a:p>
                      <a:pPr marL="0" marR="0">
                        <a:spcBef>
                          <a:spcPts val="0"/>
                        </a:spcBef>
                        <a:spcAft>
                          <a:spcPts val="0"/>
                        </a:spcAft>
                      </a:pPr>
                      <a:r>
                        <a:rPr lang="es-ES" sz="1200">
                          <a:solidFill>
                            <a:schemeClr val="accent6"/>
                          </a:solidFill>
                          <a:effectLst/>
                          <a:latin typeface="+mn-lt"/>
                        </a:rPr>
                        <a:t>Amortizaciones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3301680487"/>
                  </a:ext>
                </a:extLst>
              </a:tr>
              <a:tr h="225467">
                <a:tc>
                  <a:txBody>
                    <a:bodyPr/>
                    <a:lstStyle/>
                    <a:p>
                      <a:pPr marL="0" marR="0">
                        <a:spcBef>
                          <a:spcPts val="0"/>
                        </a:spcBef>
                        <a:spcAft>
                          <a:spcPts val="0"/>
                        </a:spcAft>
                      </a:pPr>
                      <a:r>
                        <a:rPr lang="es-ES" sz="1200" dirty="0">
                          <a:solidFill>
                            <a:schemeClr val="accent6"/>
                          </a:solidFill>
                          <a:effectLst/>
                          <a:latin typeface="+mn-lt"/>
                        </a:rPr>
                        <a:t>Total Base Gastos Fijos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4072858459"/>
                  </a:ext>
                </a:extLst>
              </a:tr>
              <a:tr h="264884">
                <a:tc>
                  <a:txBody>
                    <a:bodyPr/>
                    <a:lstStyle/>
                    <a:p>
                      <a:pPr marL="0" marR="0">
                        <a:spcBef>
                          <a:spcPts val="0"/>
                        </a:spcBef>
                        <a:spcAft>
                          <a:spcPts val="0"/>
                        </a:spcAft>
                      </a:pPr>
                      <a:r>
                        <a:rPr lang="es-ES" sz="1200">
                          <a:solidFill>
                            <a:schemeClr val="accent6"/>
                          </a:solidFill>
                          <a:effectLst/>
                          <a:latin typeface="+mn-lt"/>
                        </a:rPr>
                        <a:t>Total IVA Gastos Fijos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1505402781"/>
                  </a:ext>
                </a:extLst>
              </a:tr>
              <a:tr h="319600">
                <a:tc>
                  <a:txBody>
                    <a:bodyPr/>
                    <a:lstStyle/>
                    <a:p>
                      <a:pPr marL="0" marR="0">
                        <a:spcBef>
                          <a:spcPts val="0"/>
                        </a:spcBef>
                        <a:spcAft>
                          <a:spcPts val="0"/>
                        </a:spcAft>
                      </a:pPr>
                      <a:r>
                        <a:rPr lang="es-ES" sz="1200" b="1">
                          <a:solidFill>
                            <a:schemeClr val="accent6"/>
                          </a:solidFill>
                          <a:effectLst/>
                          <a:latin typeface="+mn-lt"/>
                        </a:rPr>
                        <a:t>TOTAL IMPORTE GASTOS FIJOS</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6F698"/>
                    </a:solidFill>
                  </a:tcPr>
                </a:tc>
                <a:tc>
                  <a:txBody>
                    <a:bodyPr/>
                    <a:lstStyle/>
                    <a:p>
                      <a:pPr marL="0" marR="0" algn="ctr">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40000"/>
                        <a:lumOff val="60000"/>
                      </a:schemeClr>
                    </a:solidFill>
                  </a:tcPr>
                </a:tc>
                <a:extLst>
                  <a:ext uri="{0D108BD9-81ED-4DB2-BD59-A6C34878D82A}">
                    <a16:rowId xmlns:a16="http://schemas.microsoft.com/office/drawing/2014/main" val="309884544"/>
                  </a:ext>
                </a:extLst>
              </a:tr>
              <a:tr h="291444">
                <a:tc>
                  <a:txBody>
                    <a:bodyPr/>
                    <a:lstStyle/>
                    <a:p>
                      <a:pPr marL="0" marR="0" algn="ctr">
                        <a:spcBef>
                          <a:spcPts val="0"/>
                        </a:spcBef>
                        <a:spcAft>
                          <a:spcPts val="0"/>
                        </a:spcAft>
                      </a:pPr>
                      <a:r>
                        <a:rPr lang="es-ES" sz="1200" b="1" dirty="0">
                          <a:solidFill>
                            <a:schemeClr val="accent6"/>
                          </a:solidFill>
                          <a:effectLst/>
                          <a:latin typeface="+mn-lt"/>
                        </a:rPr>
                        <a:t>PREVISIÓN COMPRAS (Primer año)</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A65"/>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A65"/>
                    </a:solidFill>
                  </a:tcPr>
                </a:tc>
                <a:tc>
                  <a:txBody>
                    <a:bodyPr/>
                    <a:lstStyle/>
                    <a:p>
                      <a:pPr marL="0" marR="0" algn="ctr">
                        <a:spcBef>
                          <a:spcPts val="0"/>
                        </a:spcBef>
                        <a:spcAft>
                          <a:spcPts val="0"/>
                        </a:spcAft>
                      </a:pPr>
                      <a:r>
                        <a:rPr lang="es-ES" sz="1200" dirty="0">
                          <a:solidFill>
                            <a:schemeClr val="accent6"/>
                          </a:solidFill>
                          <a:effectLst/>
                          <a:latin typeface="+mn-lt"/>
                        </a:rPr>
                        <a:t>4000</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3177925382"/>
                  </a:ext>
                </a:extLst>
              </a:tr>
              <a:tr h="137909">
                <a:tc>
                  <a:txBody>
                    <a:bodyPr/>
                    <a:lstStyle/>
                    <a:p>
                      <a:pPr marL="0" marR="0">
                        <a:spcBef>
                          <a:spcPts val="0"/>
                        </a:spcBef>
                        <a:spcAft>
                          <a:spcPts val="0"/>
                        </a:spcAft>
                      </a:pPr>
                      <a:r>
                        <a:rPr lang="es-ES" sz="1200">
                          <a:solidFill>
                            <a:schemeClr val="accent6"/>
                          </a:solidFill>
                          <a:effectLst/>
                          <a:latin typeface="+mn-lt"/>
                        </a:rPr>
                        <a:t>TOTAL GASTOS (Primer año)</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c>
                  <a:txBody>
                    <a:bodyPr/>
                    <a:lstStyle/>
                    <a:p>
                      <a:pPr marL="0" marR="0">
                        <a:spcBef>
                          <a:spcPts val="0"/>
                        </a:spcBef>
                        <a:spcAft>
                          <a:spcPts val="0"/>
                        </a:spcAft>
                      </a:pPr>
                      <a:endParaRPr lang="es-ES" sz="1200">
                        <a:solidFill>
                          <a:schemeClr val="accent6"/>
                        </a:solidFill>
                        <a:effectLst/>
                        <a:latin typeface="+mn-lt"/>
                      </a:endParaRP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c>
                  <a:txBody>
                    <a:bodyPr/>
                    <a:lstStyle/>
                    <a:p>
                      <a:pPr marL="0" marR="0" algn="ctr">
                        <a:spcBef>
                          <a:spcPts val="0"/>
                        </a:spcBef>
                        <a:spcAft>
                          <a:spcPts val="0"/>
                        </a:spcAft>
                      </a:pPr>
                      <a:r>
                        <a:rPr lang="es-ES" sz="1200" dirty="0">
                          <a:solidFill>
                            <a:schemeClr val="accent6"/>
                          </a:solidFill>
                          <a:effectLst/>
                          <a:latin typeface="+mn-lt"/>
                        </a:rPr>
                        <a:t>5.932,89</a:t>
                      </a:r>
                    </a:p>
                  </a:txBody>
                  <a:tcPr marL="46414" marR="46414" marT="23207" marB="2320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2989791283"/>
                  </a:ext>
                </a:extLst>
              </a:tr>
            </a:tbl>
          </a:graphicData>
        </a:graphic>
      </p:graphicFrame>
    </p:spTree>
    <p:extLst>
      <p:ext uri="{BB962C8B-B14F-4D97-AF65-F5344CB8AC3E}">
        <p14:creationId xmlns:p14="http://schemas.microsoft.com/office/powerpoint/2010/main" val="41430873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DCCE0718-350C-42B4-AAFC-86F0692E5E60}"/>
              </a:ext>
            </a:extLst>
          </p:cNvPr>
          <p:cNvSpPr>
            <a:spLocks noGrp="1"/>
          </p:cNvSpPr>
          <p:nvPr>
            <p:ph type="title"/>
          </p:nvPr>
        </p:nvSpPr>
        <p:spPr>
          <a:xfrm>
            <a:off x="532208" y="416453"/>
            <a:ext cx="8343900" cy="701674"/>
          </a:xfrm>
        </p:spPr>
        <p:txBody>
          <a:bodyPr/>
          <a:lstStyle/>
          <a:p>
            <a:r>
              <a:rPr lang="es-ES" sz="3600"/>
              <a:t>PLAN ECONÓMICO-FINANCIERO</a:t>
            </a:r>
          </a:p>
        </p:txBody>
      </p:sp>
      <p:sp>
        <p:nvSpPr>
          <p:cNvPr id="8" name="Rectángulo 7">
            <a:extLst>
              <a:ext uri="{FF2B5EF4-FFF2-40B4-BE49-F238E27FC236}">
                <a16:creationId xmlns:a16="http://schemas.microsoft.com/office/drawing/2014/main" id="{AD72E7CE-5FA6-4F09-9FC4-F87E35926A68}"/>
              </a:ext>
            </a:extLst>
          </p:cNvPr>
          <p:cNvSpPr/>
          <p:nvPr/>
        </p:nvSpPr>
        <p:spPr>
          <a:xfrm>
            <a:off x="532208" y="1463419"/>
            <a:ext cx="8193881" cy="369332"/>
          </a:xfrm>
          <a:prstGeom prst="rect">
            <a:avLst/>
          </a:prstGeom>
          <a:solidFill>
            <a:srgbClr val="FFC000"/>
          </a:solidFill>
        </p:spPr>
        <p:txBody>
          <a:bodyPr wrap="square">
            <a:spAutoFit/>
          </a:bodyPr>
          <a:lstStyle/>
          <a:p>
            <a:pPr algn="ctr"/>
            <a:r>
              <a:rPr lang="es-ES" b="1">
                <a:solidFill>
                  <a:schemeClr val="accent2">
                    <a:lumMod val="50000"/>
                  </a:schemeClr>
                </a:solidFill>
              </a:rPr>
              <a:t>¿CUÁL ES EL RESULTADO?  (Primer año)</a:t>
            </a:r>
            <a:endParaRPr lang="es-ES">
              <a:solidFill>
                <a:schemeClr val="accent2">
                  <a:lumMod val="50000"/>
                </a:schemeClr>
              </a:solidFill>
            </a:endParaRPr>
          </a:p>
        </p:txBody>
      </p:sp>
      <p:graphicFrame>
        <p:nvGraphicFramePr>
          <p:cNvPr id="11" name="Tabla 11">
            <a:extLst>
              <a:ext uri="{FF2B5EF4-FFF2-40B4-BE49-F238E27FC236}">
                <a16:creationId xmlns:a16="http://schemas.microsoft.com/office/drawing/2014/main" id="{6D9B3CBB-B999-4706-895F-07E29A1DC6EA}"/>
              </a:ext>
            </a:extLst>
          </p:cNvPr>
          <p:cNvGraphicFramePr>
            <a:graphicFrameLocks noGrp="1"/>
          </p:cNvGraphicFramePr>
          <p:nvPr>
            <p:extLst>
              <p:ext uri="{D42A27DB-BD31-4B8C-83A1-F6EECF244321}">
                <p14:modId xmlns:p14="http://schemas.microsoft.com/office/powerpoint/2010/main" val="2306943563"/>
              </p:ext>
            </p:extLst>
          </p:nvPr>
        </p:nvGraphicFramePr>
        <p:xfrm>
          <a:off x="1130011" y="2182090"/>
          <a:ext cx="6484781" cy="2156112"/>
        </p:xfrm>
        <a:graphic>
          <a:graphicData uri="http://schemas.openxmlformats.org/drawingml/2006/table">
            <a:tbl>
              <a:tblPr firstRow="1" bandRow="1">
                <a:tableStyleId>{91EBBBCC-DAD2-459C-BE2E-F6DE35CF9A28}</a:tableStyleId>
              </a:tblPr>
              <a:tblGrid>
                <a:gridCol w="3906371">
                  <a:extLst>
                    <a:ext uri="{9D8B030D-6E8A-4147-A177-3AD203B41FA5}">
                      <a16:colId xmlns:a16="http://schemas.microsoft.com/office/drawing/2014/main" val="624025167"/>
                    </a:ext>
                  </a:extLst>
                </a:gridCol>
                <a:gridCol w="2578410">
                  <a:extLst>
                    <a:ext uri="{9D8B030D-6E8A-4147-A177-3AD203B41FA5}">
                      <a16:colId xmlns:a16="http://schemas.microsoft.com/office/drawing/2014/main" val="1520656123"/>
                    </a:ext>
                  </a:extLst>
                </a:gridCol>
              </a:tblGrid>
              <a:tr h="477620">
                <a:tc>
                  <a:txBody>
                    <a:bodyPr/>
                    <a:lstStyle/>
                    <a:p>
                      <a:endParaRPr lang="es-ES" b="1"/>
                    </a:p>
                  </a:txBody>
                  <a:tcPr>
                    <a:lnR w="12700" cap="flat" cmpd="sng" algn="ctr">
                      <a:solidFill>
                        <a:schemeClr val="tx2">
                          <a:lumMod val="50000"/>
                        </a:schemeClr>
                      </a:solidFill>
                      <a:prstDash val="solid"/>
                      <a:round/>
                      <a:headEnd type="none" w="med" len="med"/>
                      <a:tailEnd type="none" w="med" len="med"/>
                    </a:lnR>
                    <a:solidFill>
                      <a:srgbClr val="F6F698"/>
                    </a:solidFill>
                  </a:tcPr>
                </a:tc>
                <a:tc>
                  <a:txBody>
                    <a:bodyPr/>
                    <a:lstStyle/>
                    <a:p>
                      <a:pPr algn="ctr"/>
                      <a:r>
                        <a:rPr lang="es-ES">
                          <a:solidFill>
                            <a:schemeClr val="accent2">
                              <a:lumMod val="50000"/>
                            </a:schemeClr>
                          </a:solidFill>
                        </a:rPr>
                        <a:t>IMPORTE</a:t>
                      </a:r>
                    </a:p>
                  </a:txBody>
                  <a:tcPr>
                    <a:lnL w="12700" cap="flat" cmpd="sng" algn="ctr">
                      <a:solidFill>
                        <a:schemeClr val="tx2">
                          <a:lumMod val="50000"/>
                        </a:schemeClr>
                      </a:solidFill>
                      <a:prstDash val="solid"/>
                      <a:round/>
                      <a:headEnd type="none" w="med" len="med"/>
                      <a:tailEnd type="none" w="med" len="med"/>
                    </a:lnL>
                    <a:solidFill>
                      <a:srgbClr val="F6F698"/>
                    </a:solidFill>
                  </a:tcPr>
                </a:tc>
                <a:extLst>
                  <a:ext uri="{0D108BD9-81ED-4DB2-BD59-A6C34878D82A}">
                    <a16:rowId xmlns:a16="http://schemas.microsoft.com/office/drawing/2014/main" val="2543921885"/>
                  </a:ext>
                </a:extLst>
              </a:tr>
              <a:tr h="600436">
                <a:tc>
                  <a:txBody>
                    <a:bodyPr/>
                    <a:lstStyle/>
                    <a:p>
                      <a:r>
                        <a:rPr lang="es-ES" b="1"/>
                        <a:t>Ingresos anuales totales</a:t>
                      </a:r>
                    </a:p>
                  </a:txBody>
                  <a:tcPr>
                    <a:lnR w="12700" cap="flat" cmpd="sng" algn="ctr">
                      <a:solidFill>
                        <a:schemeClr val="tx2">
                          <a:lumMod val="50000"/>
                        </a:schemeClr>
                      </a:solidFill>
                      <a:prstDash val="solid"/>
                      <a:round/>
                      <a:headEnd type="none" w="med" len="med"/>
                      <a:tailEnd type="none" w="med" len="med"/>
                    </a:lnR>
                  </a:tcPr>
                </a:tc>
                <a:tc>
                  <a:txBody>
                    <a:bodyPr/>
                    <a:lstStyle/>
                    <a:p>
                      <a:r>
                        <a:rPr lang="es-ES" dirty="0"/>
                        <a:t>11.702,50€</a:t>
                      </a:r>
                    </a:p>
                  </a:txBody>
                  <a:tcPr>
                    <a:lnL w="12700" cap="flat" cmpd="sng" algn="ctr">
                      <a:solidFill>
                        <a:schemeClr val="tx2">
                          <a:lumMod val="50000"/>
                        </a:schemeClr>
                      </a:solidFill>
                      <a:prstDash val="solid"/>
                      <a:round/>
                      <a:headEnd type="none" w="med" len="med"/>
                      <a:tailEnd type="none" w="med" len="med"/>
                    </a:lnL>
                  </a:tcPr>
                </a:tc>
                <a:extLst>
                  <a:ext uri="{0D108BD9-81ED-4DB2-BD59-A6C34878D82A}">
                    <a16:rowId xmlns:a16="http://schemas.microsoft.com/office/drawing/2014/main" val="358873789"/>
                  </a:ext>
                </a:extLst>
              </a:tr>
              <a:tr h="477620">
                <a:tc>
                  <a:txBody>
                    <a:bodyPr/>
                    <a:lstStyle/>
                    <a:p>
                      <a:r>
                        <a:rPr lang="es-ES" b="1"/>
                        <a:t>Gastos anuales totales</a:t>
                      </a:r>
                    </a:p>
                  </a:txBody>
                  <a:tcPr>
                    <a:lnR w="12700" cap="flat" cmpd="sng" algn="ctr">
                      <a:solidFill>
                        <a:schemeClr val="tx2">
                          <a:lumMod val="50000"/>
                        </a:schemeClr>
                      </a:solidFill>
                      <a:prstDash val="solid"/>
                      <a:round/>
                      <a:headEnd type="none" w="med" len="med"/>
                      <a:tailEnd type="none" w="med" len="med"/>
                    </a:lnR>
                  </a:tcPr>
                </a:tc>
                <a:tc>
                  <a:txBody>
                    <a:bodyPr/>
                    <a:lstStyle/>
                    <a:p>
                      <a:r>
                        <a:rPr lang="es-ES" dirty="0"/>
                        <a:t>5.932,89€</a:t>
                      </a:r>
                    </a:p>
                  </a:txBody>
                  <a:tcPr>
                    <a:lnL w="12700" cap="flat" cmpd="sng" algn="ctr">
                      <a:solidFill>
                        <a:schemeClr val="tx2">
                          <a:lumMod val="50000"/>
                        </a:schemeClr>
                      </a:solidFill>
                      <a:prstDash val="solid"/>
                      <a:round/>
                      <a:headEnd type="none" w="med" len="med"/>
                      <a:tailEnd type="none" w="med" len="med"/>
                    </a:lnL>
                    <a:lnB w="12700" cap="flat" cmpd="sng" algn="ctr">
                      <a:solidFill>
                        <a:schemeClr val="bg2">
                          <a:lumMod val="85000"/>
                        </a:schemeClr>
                      </a:solidFill>
                      <a:prstDash val="solid"/>
                      <a:round/>
                      <a:headEnd type="none" w="med" len="med"/>
                      <a:tailEnd type="none" w="med" len="med"/>
                    </a:lnB>
                  </a:tcPr>
                </a:tc>
                <a:extLst>
                  <a:ext uri="{0D108BD9-81ED-4DB2-BD59-A6C34878D82A}">
                    <a16:rowId xmlns:a16="http://schemas.microsoft.com/office/drawing/2014/main" val="3248271356"/>
                  </a:ext>
                </a:extLst>
              </a:tr>
              <a:tr h="600436">
                <a:tc>
                  <a:txBody>
                    <a:bodyPr/>
                    <a:lstStyle/>
                    <a:p>
                      <a:r>
                        <a:rPr lang="es-ES" b="1"/>
                        <a:t>Resultado antes de impuestos </a:t>
                      </a:r>
                    </a:p>
                  </a:txBody>
                  <a:tcPr>
                    <a:lnR w="12700" cap="flat" cmpd="sng" algn="ctr">
                      <a:solidFill>
                        <a:schemeClr val="tx2">
                          <a:lumMod val="50000"/>
                        </a:schemeClr>
                      </a:solidFill>
                      <a:prstDash val="solid"/>
                      <a:round/>
                      <a:headEnd type="none" w="med" len="med"/>
                      <a:tailEnd type="none" w="med" len="med"/>
                    </a:lnR>
                  </a:tcPr>
                </a:tc>
                <a:tc>
                  <a:txBody>
                    <a:bodyPr/>
                    <a:lstStyle/>
                    <a:p>
                      <a:r>
                        <a:rPr lang="es-ES" dirty="0"/>
                        <a:t>5.769,61€</a:t>
                      </a:r>
                    </a:p>
                  </a:txBody>
                  <a:tcPr>
                    <a:lnL w="12700" cap="flat" cmpd="sng" algn="ctr">
                      <a:solidFill>
                        <a:schemeClr val="tx2">
                          <a:lumMod val="50000"/>
                        </a:schemeClr>
                      </a:solidFill>
                      <a:prstDash val="solid"/>
                      <a:round/>
                      <a:headEnd type="none" w="med" len="med"/>
                      <a:tailEnd type="none" w="med" len="med"/>
                    </a:lnL>
                    <a:lnT w="12700" cap="flat" cmpd="sng" algn="ctr">
                      <a:solidFill>
                        <a:schemeClr val="bg2">
                          <a:lumMod val="85000"/>
                        </a:schemeClr>
                      </a:solidFill>
                      <a:prstDash val="solid"/>
                      <a:round/>
                      <a:headEnd type="none" w="med" len="med"/>
                      <a:tailEnd type="none" w="med" len="med"/>
                    </a:lnT>
                  </a:tcPr>
                </a:tc>
                <a:extLst>
                  <a:ext uri="{0D108BD9-81ED-4DB2-BD59-A6C34878D82A}">
                    <a16:rowId xmlns:a16="http://schemas.microsoft.com/office/drawing/2014/main" val="2445917807"/>
                  </a:ext>
                </a:extLst>
              </a:tr>
            </a:tbl>
          </a:graphicData>
        </a:graphic>
      </p:graphicFrame>
    </p:spTree>
    <p:extLst>
      <p:ext uri="{BB962C8B-B14F-4D97-AF65-F5344CB8AC3E}">
        <p14:creationId xmlns:p14="http://schemas.microsoft.com/office/powerpoint/2010/main" val="32158873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647AC77-5319-42EB-BCBB-94B16F7F25C9}"/>
              </a:ext>
            </a:extLst>
          </p:cNvPr>
          <p:cNvSpPr>
            <a:spLocks noGrp="1"/>
          </p:cNvSpPr>
          <p:nvPr>
            <p:ph type="body" sz="quarter" idx="10"/>
          </p:nvPr>
        </p:nvSpPr>
        <p:spPr>
          <a:xfrm>
            <a:off x="471487" y="1209040"/>
            <a:ext cx="8229600" cy="5420360"/>
          </a:xfrm>
        </p:spPr>
        <p:txBody>
          <a:bodyPr lIns="91440" tIns="45720" rIns="91440" bIns="45720" anchor="t"/>
          <a:lstStyle/>
          <a:p>
            <a:pPr marL="0" indent="0">
              <a:buNone/>
            </a:pPr>
            <a:r>
              <a:rPr lang="es-ES" sz="1200" dirty="0">
                <a:solidFill>
                  <a:schemeClr val="accent6"/>
                </a:solidFill>
              </a:rPr>
              <a:t>¿Se incorpora la igualdad de género en el diseño del proyecto?</a:t>
            </a:r>
          </a:p>
          <a:p>
            <a:pPr marL="0" indent="0">
              <a:buNone/>
            </a:pPr>
            <a:endParaRPr lang="es-ES" sz="1200" dirty="0">
              <a:solidFill>
                <a:schemeClr val="accent6"/>
              </a:solidFill>
            </a:endParaRPr>
          </a:p>
          <a:p>
            <a:pPr marL="0" indent="0">
              <a:buNone/>
            </a:pPr>
            <a:r>
              <a:rPr lang="es-ES" sz="1200" dirty="0">
                <a:solidFill>
                  <a:schemeClr val="accent6"/>
                </a:solidFill>
              </a:rPr>
              <a:t>El proyecto está formado por dos mujeres y hemos contado con el apoyo de personal masculino en las tareas de diseño de identidad de marca y desarrollo de la página web por lo que en el proyecto participan el mismo porcentaje de hombres y mujeres.</a:t>
            </a:r>
          </a:p>
          <a:p>
            <a:pPr marL="0" indent="0">
              <a:buNone/>
            </a:pPr>
            <a:endParaRPr lang="es-ES" sz="1200" dirty="0">
              <a:solidFill>
                <a:schemeClr val="accent6"/>
              </a:solidFill>
            </a:endParaRPr>
          </a:p>
          <a:p>
            <a:pPr marL="0" indent="0">
              <a:buNone/>
            </a:pPr>
            <a:endParaRPr lang="es-ES" sz="1200" dirty="0">
              <a:solidFill>
                <a:schemeClr val="accent6"/>
              </a:solidFill>
            </a:endParaRPr>
          </a:p>
          <a:p>
            <a:pPr marL="0" indent="0">
              <a:buNone/>
            </a:pPr>
            <a:r>
              <a:rPr lang="es-ES" sz="1200" dirty="0">
                <a:solidFill>
                  <a:schemeClr val="accent6"/>
                </a:solidFill>
              </a:rPr>
              <a:t>¿Qué políticas de promoción de la igualdad vas a incorporar?</a:t>
            </a:r>
          </a:p>
          <a:p>
            <a:pPr marL="0" indent="0">
              <a:buNone/>
            </a:pPr>
            <a:endParaRPr lang="es-ES" sz="1200" dirty="0">
              <a:solidFill>
                <a:schemeClr val="accent6"/>
              </a:solidFill>
            </a:endParaRPr>
          </a:p>
          <a:p>
            <a:pPr marL="0" indent="0">
              <a:buNone/>
            </a:pPr>
            <a:r>
              <a:rPr lang="es-ES" sz="1200" dirty="0">
                <a:solidFill>
                  <a:schemeClr val="accent6"/>
                </a:solidFill>
              </a:rPr>
              <a:t>Desde Planeta Incora defendemos y promovemos la igualdad dando oportunidad a mujeres desfavorecidas y en riesgo de exclusión a través de la contratación y colaboración de talleres sociales como APRAMP y ELLAS LO BORDAN en Madrid, para la fabricación de diferentes productos y </a:t>
            </a:r>
            <a:r>
              <a:rPr lang="es-ES" sz="1200" dirty="0" err="1">
                <a:solidFill>
                  <a:schemeClr val="accent6"/>
                </a:solidFill>
              </a:rPr>
              <a:t>packaging</a:t>
            </a:r>
            <a:r>
              <a:rPr lang="es-ES" sz="1200" dirty="0">
                <a:solidFill>
                  <a:schemeClr val="accent6"/>
                </a:solidFill>
              </a:rPr>
              <a:t> de la marca.</a:t>
            </a:r>
          </a:p>
          <a:p>
            <a:pPr marL="0" indent="0">
              <a:buNone/>
            </a:pPr>
            <a:endParaRPr lang="es-ES" sz="1200" dirty="0">
              <a:solidFill>
                <a:schemeClr val="accent6"/>
              </a:solidFill>
            </a:endParaRPr>
          </a:p>
          <a:p>
            <a:pPr marL="0" indent="0">
              <a:buNone/>
            </a:pPr>
            <a:endParaRPr lang="es-ES" sz="1200" dirty="0">
              <a:solidFill>
                <a:schemeClr val="accent6"/>
              </a:solidFill>
            </a:endParaRPr>
          </a:p>
          <a:p>
            <a:pPr marL="0" indent="0">
              <a:buNone/>
            </a:pPr>
            <a:r>
              <a:rPr lang="es-ES" sz="1200" dirty="0">
                <a:solidFill>
                  <a:schemeClr val="accent6"/>
                </a:solidFill>
              </a:rPr>
              <a:t>El producto/servicio, ¿ofrece una mirada hacia la igualdad de género o continúa con los roles de género?</a:t>
            </a:r>
          </a:p>
          <a:p>
            <a:pPr marL="0" indent="0">
              <a:buNone/>
            </a:pPr>
            <a:endParaRPr lang="es-ES" sz="1200" dirty="0">
              <a:solidFill>
                <a:schemeClr val="accent6"/>
              </a:solidFill>
            </a:endParaRPr>
          </a:p>
          <a:p>
            <a:pPr marL="0" indent="0">
              <a:buNone/>
            </a:pPr>
            <a:r>
              <a:rPr lang="es-ES" sz="1200" dirty="0">
                <a:solidFill>
                  <a:schemeClr val="accent6"/>
                </a:solidFill>
              </a:rPr>
              <a:t>Nuestro producto está diseñado tanto para hombres como mujeres, siendo la mayoría de nuestras prendas UNISEX con diseños atemporales y en una amplia variedad de tallas para cuerpos reales.</a:t>
            </a:r>
          </a:p>
          <a:p>
            <a:pPr marL="0" indent="0">
              <a:buNone/>
            </a:pPr>
            <a:endParaRPr lang="es-ES" sz="1200" dirty="0">
              <a:solidFill>
                <a:schemeClr val="accent6"/>
              </a:solidFill>
            </a:endParaRPr>
          </a:p>
          <a:p>
            <a:pPr marL="0" indent="0">
              <a:buNone/>
            </a:pPr>
            <a:endParaRPr lang="es-ES" sz="1200" dirty="0">
              <a:solidFill>
                <a:schemeClr val="accent6"/>
              </a:solidFill>
            </a:endParaRPr>
          </a:p>
          <a:p>
            <a:pPr marL="0" indent="0">
              <a:buNone/>
            </a:pPr>
            <a:r>
              <a:rPr lang="es-ES" sz="1200" dirty="0">
                <a:solidFill>
                  <a:schemeClr val="accent6"/>
                </a:solidFill>
              </a:rPr>
              <a:t>Análisis del mercado desagregado por género (datos estadísticos diferenciados por h/m, identificación de necesidades específicas de hombres y mujeres, …)</a:t>
            </a:r>
          </a:p>
          <a:p>
            <a:pPr marL="0" indent="0">
              <a:buNone/>
            </a:pPr>
            <a:endParaRPr lang="es-ES" dirty="0">
              <a:solidFill>
                <a:schemeClr val="accent6"/>
              </a:solidFill>
            </a:endParaRPr>
          </a:p>
          <a:p>
            <a:pPr marL="0" indent="0">
              <a:buNone/>
            </a:pPr>
            <a:endParaRPr lang="es-ES" dirty="0"/>
          </a:p>
          <a:p>
            <a:pPr marL="0" indent="0">
              <a:buNone/>
            </a:pPr>
            <a:endParaRPr lang="es-ES" dirty="0"/>
          </a:p>
        </p:txBody>
      </p:sp>
      <p:sp>
        <p:nvSpPr>
          <p:cNvPr id="3" name="Título 2">
            <a:extLst>
              <a:ext uri="{FF2B5EF4-FFF2-40B4-BE49-F238E27FC236}">
                <a16:creationId xmlns:a16="http://schemas.microsoft.com/office/drawing/2014/main" id="{240C9663-0D10-4C68-809D-DF139CC7951B}"/>
              </a:ext>
            </a:extLst>
          </p:cNvPr>
          <p:cNvSpPr>
            <a:spLocks noGrp="1"/>
          </p:cNvSpPr>
          <p:nvPr>
            <p:ph type="title"/>
          </p:nvPr>
        </p:nvSpPr>
        <p:spPr/>
        <p:txBody>
          <a:bodyPr/>
          <a:lstStyle/>
          <a:p>
            <a:r>
              <a:rPr lang="es-ES"/>
              <a:t>PERSPECTIVA DE GÉNERO</a:t>
            </a:r>
          </a:p>
        </p:txBody>
      </p:sp>
    </p:spTree>
    <p:extLst>
      <p:ext uri="{BB962C8B-B14F-4D97-AF65-F5344CB8AC3E}">
        <p14:creationId xmlns:p14="http://schemas.microsoft.com/office/powerpoint/2010/main" val="40289228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647AC77-5319-42EB-BCBB-94B16F7F25C9}"/>
              </a:ext>
            </a:extLst>
          </p:cNvPr>
          <p:cNvSpPr>
            <a:spLocks noGrp="1"/>
          </p:cNvSpPr>
          <p:nvPr>
            <p:ph type="body" sz="quarter" idx="10"/>
          </p:nvPr>
        </p:nvSpPr>
        <p:spPr>
          <a:xfrm>
            <a:off x="328612" y="1428750"/>
            <a:ext cx="8229600" cy="4686300"/>
          </a:xfrm>
        </p:spPr>
        <p:txBody>
          <a:bodyPr/>
          <a:lstStyle/>
          <a:p>
            <a:pPr marL="0" indent="0">
              <a:buNone/>
            </a:pPr>
            <a:r>
              <a:rPr lang="es-ES" sz="1200" dirty="0">
                <a:solidFill>
                  <a:schemeClr val="accent6"/>
                </a:solidFill>
              </a:rPr>
              <a:t>EXTERNO</a:t>
            </a:r>
          </a:p>
          <a:p>
            <a:pPr marL="0" indent="0">
              <a:buNone/>
            </a:pPr>
            <a:r>
              <a:rPr lang="es-ES" sz="1200" dirty="0">
                <a:solidFill>
                  <a:schemeClr val="accent6"/>
                </a:solidFill>
              </a:rPr>
              <a:t>¿Cómo mejora tu proyecto en la vida de las personas y en la sociedad (además de a tu clientela)? ¿Puede tener algún impacto negativo en tu entorno?</a:t>
            </a:r>
          </a:p>
          <a:p>
            <a:pPr marL="0" indent="0">
              <a:buNone/>
            </a:pPr>
            <a:endParaRPr lang="es-ES" sz="1200" dirty="0"/>
          </a:p>
          <a:p>
            <a:pPr marL="0" indent="0">
              <a:buNone/>
            </a:pPr>
            <a:r>
              <a:rPr lang="es-ES" sz="1200" dirty="0">
                <a:solidFill>
                  <a:schemeClr val="accent6">
                    <a:lumMod val="75000"/>
                  </a:schemeClr>
                </a:solidFill>
              </a:rPr>
              <a:t>Con nuestro proyecto apoyamos el comercio local contratando talleres del sur de la Comunidad de Madrid para la fabricación de nuestros productos principales como son las camisetas deportivas y colaboramos también con talleres sociales (APRAMP y ELLAS LO BORDAN en Madrid) que dan apoyo a mujeres víctimas de violencia en todas su formas y en riesgo de exclusión para la elaboración de </a:t>
            </a:r>
            <a:r>
              <a:rPr lang="es-ES" sz="1200" dirty="0" err="1">
                <a:solidFill>
                  <a:schemeClr val="accent6">
                    <a:lumMod val="75000"/>
                  </a:schemeClr>
                </a:solidFill>
              </a:rPr>
              <a:t>packaging</a:t>
            </a:r>
            <a:r>
              <a:rPr lang="es-ES" sz="1200" dirty="0">
                <a:solidFill>
                  <a:schemeClr val="accent6">
                    <a:lumMod val="75000"/>
                  </a:schemeClr>
                </a:solidFill>
              </a:rPr>
              <a:t> y </a:t>
            </a:r>
            <a:r>
              <a:rPr lang="es-ES" sz="1200" dirty="0" err="1">
                <a:solidFill>
                  <a:schemeClr val="accent6">
                    <a:lumMod val="75000"/>
                  </a:schemeClr>
                </a:solidFill>
              </a:rPr>
              <a:t>merchandising</a:t>
            </a:r>
            <a:r>
              <a:rPr lang="es-ES" sz="1200" dirty="0">
                <a:solidFill>
                  <a:schemeClr val="accent6">
                    <a:lumMod val="75000"/>
                  </a:schemeClr>
                </a:solidFill>
              </a:rPr>
              <a:t> de la marca.</a:t>
            </a:r>
          </a:p>
          <a:p>
            <a:pPr marL="0" indent="0">
              <a:buNone/>
            </a:pPr>
            <a:endParaRPr lang="es-ES" sz="1200" dirty="0"/>
          </a:p>
          <a:p>
            <a:pPr marL="0" indent="0">
              <a:buNone/>
            </a:pPr>
            <a:endParaRPr lang="es-ES" sz="1200" dirty="0"/>
          </a:p>
          <a:p>
            <a:pPr marL="0" indent="0">
              <a:buNone/>
            </a:pPr>
            <a:endParaRPr lang="es-ES" sz="1200" dirty="0">
              <a:solidFill>
                <a:schemeClr val="accent6"/>
              </a:solidFill>
            </a:endParaRPr>
          </a:p>
          <a:p>
            <a:pPr marL="0" indent="0">
              <a:buNone/>
            </a:pPr>
            <a:r>
              <a:rPr lang="es-ES" sz="1200" dirty="0">
                <a:solidFill>
                  <a:schemeClr val="accent6"/>
                </a:solidFill>
              </a:rPr>
              <a:t>INTERNO</a:t>
            </a:r>
          </a:p>
          <a:p>
            <a:pPr marL="0" indent="0">
              <a:buNone/>
            </a:pPr>
            <a:r>
              <a:rPr lang="es-ES" sz="1200" dirty="0">
                <a:solidFill>
                  <a:schemeClr val="accent6"/>
                </a:solidFill>
              </a:rPr>
              <a:t>¿Qué políticas de cuidado de las personas vas a incorporar dentro de tu negocio? </a:t>
            </a:r>
          </a:p>
          <a:p>
            <a:pPr marL="0" indent="0">
              <a:buNone/>
            </a:pPr>
            <a:r>
              <a:rPr lang="es-ES" sz="1200" dirty="0">
                <a:solidFill>
                  <a:schemeClr val="accent6"/>
                </a:solidFill>
              </a:rPr>
              <a:t>Respeto por el horario de trabajo establecido favoreciendo el teletrabajo y la conciliación familiar ya que el proyecto lo forman dos madres de familia.</a:t>
            </a:r>
          </a:p>
          <a:p>
            <a:pPr marL="0" indent="0">
              <a:buNone/>
            </a:pPr>
            <a:r>
              <a:rPr lang="es-ES" sz="1200" dirty="0">
                <a:solidFill>
                  <a:schemeClr val="accent6"/>
                </a:solidFill>
              </a:rPr>
              <a:t>Establecer un salario digno a todas las personas que formen parte del proyecto cotizando y pagando todos los impuestos correspondientes.</a:t>
            </a:r>
          </a:p>
        </p:txBody>
      </p:sp>
      <p:sp>
        <p:nvSpPr>
          <p:cNvPr id="3" name="Título 2">
            <a:extLst>
              <a:ext uri="{FF2B5EF4-FFF2-40B4-BE49-F238E27FC236}">
                <a16:creationId xmlns:a16="http://schemas.microsoft.com/office/drawing/2014/main" id="{240C9663-0D10-4C68-809D-DF139CC7951B}"/>
              </a:ext>
            </a:extLst>
          </p:cNvPr>
          <p:cNvSpPr>
            <a:spLocks noGrp="1"/>
          </p:cNvSpPr>
          <p:nvPr>
            <p:ph type="title"/>
          </p:nvPr>
        </p:nvSpPr>
        <p:spPr>
          <a:xfrm>
            <a:off x="457200" y="436246"/>
            <a:ext cx="8229600" cy="1325563"/>
          </a:xfrm>
        </p:spPr>
        <p:txBody>
          <a:bodyPr/>
          <a:lstStyle/>
          <a:p>
            <a:r>
              <a:rPr lang="es-ES"/>
              <a:t>IMPACTO SOCIAL</a:t>
            </a:r>
          </a:p>
        </p:txBody>
      </p:sp>
    </p:spTree>
    <p:extLst>
      <p:ext uri="{BB962C8B-B14F-4D97-AF65-F5344CB8AC3E}">
        <p14:creationId xmlns:p14="http://schemas.microsoft.com/office/powerpoint/2010/main" val="3073064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647AC77-5319-42EB-BCBB-94B16F7F25C9}"/>
              </a:ext>
            </a:extLst>
          </p:cNvPr>
          <p:cNvSpPr>
            <a:spLocks noGrp="1"/>
          </p:cNvSpPr>
          <p:nvPr>
            <p:ph type="body" sz="quarter" idx="10"/>
          </p:nvPr>
        </p:nvSpPr>
        <p:spPr>
          <a:xfrm>
            <a:off x="328613" y="1243012"/>
            <a:ext cx="8229600" cy="4686300"/>
          </a:xfrm>
        </p:spPr>
        <p:txBody>
          <a:bodyPr lIns="91440" tIns="45720" rIns="91440" bIns="45720" anchor="t"/>
          <a:lstStyle/>
          <a:p>
            <a:pPr marL="0" indent="0">
              <a:buNone/>
            </a:pPr>
            <a:r>
              <a:rPr lang="es-ES" sz="1200" dirty="0">
                <a:solidFill>
                  <a:schemeClr val="accent6"/>
                </a:solidFill>
              </a:rPr>
              <a:t>¿Qué impacto sobre el medioambiente genera tu actividad productiva y cómo lo vas a mitigar? (residuos generados, fuente de energía utilizadas, embalajes, materia prima, empresas proveedoras, productos reutilizables…)</a:t>
            </a:r>
          </a:p>
          <a:p>
            <a:pPr marL="0" indent="0">
              <a:buNone/>
            </a:pPr>
            <a:r>
              <a:rPr lang="es-ES" sz="1200" dirty="0">
                <a:solidFill>
                  <a:schemeClr val="accent6"/>
                </a:solidFill>
              </a:rPr>
              <a:t> </a:t>
            </a:r>
          </a:p>
          <a:p>
            <a:pPr marL="0" indent="0">
              <a:buNone/>
            </a:pPr>
            <a:r>
              <a:rPr lang="es-ES" sz="1200" dirty="0">
                <a:solidFill>
                  <a:schemeClr val="accent6"/>
                </a:solidFill>
              </a:rPr>
              <a:t>Los tejidos utilizados en Planeta Incora para la elaboración de sus productos tienen certificado de sostenibilidad siendo la mayoría biodegradables con residuo cero.</a:t>
            </a:r>
          </a:p>
          <a:p>
            <a:pPr marL="0" indent="0">
              <a:buNone/>
            </a:pPr>
            <a:r>
              <a:rPr lang="es-ES" sz="1200" dirty="0">
                <a:solidFill>
                  <a:schemeClr val="accent6"/>
                </a:solidFill>
              </a:rPr>
              <a:t>Tanto el etiquetado de los productos cómo el </a:t>
            </a:r>
            <a:r>
              <a:rPr lang="es-ES" sz="1200" dirty="0" err="1">
                <a:solidFill>
                  <a:schemeClr val="accent6"/>
                </a:solidFill>
              </a:rPr>
              <a:t>packaging</a:t>
            </a:r>
            <a:r>
              <a:rPr lang="es-ES" sz="1200" dirty="0">
                <a:solidFill>
                  <a:schemeClr val="accent6"/>
                </a:solidFill>
              </a:rPr>
              <a:t> proviene de papel reciclado con certificado FSC.</a:t>
            </a:r>
          </a:p>
          <a:p>
            <a:pPr marL="0" indent="0">
              <a:buNone/>
            </a:pPr>
            <a:r>
              <a:rPr lang="es-ES" sz="1200" dirty="0">
                <a:solidFill>
                  <a:schemeClr val="accent6"/>
                </a:solidFill>
              </a:rPr>
              <a:t>Las emisiones de CO2 se reducen en gran medida ya que tanto los proveedores de tejido como los talleres de fabricación del producto están dentro de la UE no requiriendo grandes desplazamientos ni por barco ni avión.</a:t>
            </a:r>
          </a:p>
          <a:p>
            <a:pPr marL="0" indent="0">
              <a:buNone/>
            </a:pPr>
            <a:r>
              <a:rPr lang="es-ES" sz="1200" dirty="0">
                <a:solidFill>
                  <a:schemeClr val="accent6"/>
                </a:solidFill>
              </a:rPr>
              <a:t>La entrega final del producto se realizará también pensando en la sostenibilidad a través de empresas que garanticen una entrega sostenible si plástico en el </a:t>
            </a:r>
            <a:r>
              <a:rPr lang="es-ES" sz="1200" dirty="0" err="1">
                <a:solidFill>
                  <a:schemeClr val="accent6"/>
                </a:solidFill>
              </a:rPr>
              <a:t>packaging</a:t>
            </a:r>
            <a:r>
              <a:rPr lang="es-ES" sz="1200" dirty="0">
                <a:solidFill>
                  <a:schemeClr val="accent6"/>
                </a:solidFill>
              </a:rPr>
              <a:t> y con los desplazamientos optimizados.</a:t>
            </a:r>
          </a:p>
          <a:p>
            <a:pPr marL="0" indent="0">
              <a:buNone/>
            </a:pPr>
            <a:endParaRPr lang="es-ES" sz="1200" dirty="0">
              <a:solidFill>
                <a:schemeClr val="accent6"/>
              </a:solidFill>
            </a:endParaRPr>
          </a:p>
          <a:p>
            <a:pPr marL="0" indent="0">
              <a:buNone/>
            </a:pPr>
            <a:endParaRPr lang="es-ES" sz="1200" dirty="0">
              <a:solidFill>
                <a:schemeClr val="accent6"/>
              </a:solidFill>
            </a:endParaRPr>
          </a:p>
          <a:p>
            <a:pPr marL="0" indent="0">
              <a:buNone/>
            </a:pPr>
            <a:endParaRPr lang="es-ES" sz="1200" dirty="0">
              <a:solidFill>
                <a:schemeClr val="accent6"/>
              </a:solidFill>
            </a:endParaRPr>
          </a:p>
          <a:p>
            <a:pPr marL="0" indent="0">
              <a:buNone/>
            </a:pPr>
            <a:endParaRPr lang="es-ES" sz="1200" dirty="0">
              <a:solidFill>
                <a:schemeClr val="accent6"/>
              </a:solidFill>
            </a:endParaRPr>
          </a:p>
          <a:p>
            <a:pPr marL="0" indent="0">
              <a:buNone/>
            </a:pPr>
            <a:endParaRPr lang="es-ES" sz="1200" dirty="0">
              <a:solidFill>
                <a:schemeClr val="accent6"/>
              </a:solidFill>
            </a:endParaRPr>
          </a:p>
          <a:p>
            <a:pPr marL="0" indent="0">
              <a:buNone/>
            </a:pPr>
            <a:r>
              <a:rPr lang="es-ES" sz="1200" dirty="0">
                <a:solidFill>
                  <a:schemeClr val="accent6"/>
                </a:solidFill>
              </a:rPr>
              <a:t>¿En qué mejora tu proyecto al medioambiente?</a:t>
            </a:r>
          </a:p>
          <a:p>
            <a:pPr marL="0" indent="0">
              <a:buNone/>
            </a:pPr>
            <a:endParaRPr lang="es-ES" sz="1200" dirty="0">
              <a:solidFill>
                <a:schemeClr val="accent6"/>
              </a:solidFill>
            </a:endParaRPr>
          </a:p>
          <a:p>
            <a:pPr marL="0" indent="0">
              <a:buNone/>
            </a:pPr>
            <a:r>
              <a:rPr lang="es-ES" sz="1200" dirty="0">
                <a:solidFill>
                  <a:schemeClr val="accent6"/>
                </a:solidFill>
              </a:rPr>
              <a:t>En todo el proceso de diseño del proyecto desde la materia prima hasta la entrega del producto al cliente está pensado para mitigar en la mayor medida posible la contaminación al medio ambiente.</a:t>
            </a:r>
          </a:p>
        </p:txBody>
      </p:sp>
      <p:sp>
        <p:nvSpPr>
          <p:cNvPr id="3" name="Título 2">
            <a:extLst>
              <a:ext uri="{FF2B5EF4-FFF2-40B4-BE49-F238E27FC236}">
                <a16:creationId xmlns:a16="http://schemas.microsoft.com/office/drawing/2014/main" id="{240C9663-0D10-4C68-809D-DF139CC7951B}"/>
              </a:ext>
            </a:extLst>
          </p:cNvPr>
          <p:cNvSpPr>
            <a:spLocks noGrp="1"/>
          </p:cNvSpPr>
          <p:nvPr>
            <p:ph type="title"/>
          </p:nvPr>
        </p:nvSpPr>
        <p:spPr/>
        <p:txBody>
          <a:bodyPr/>
          <a:lstStyle/>
          <a:p>
            <a:r>
              <a:rPr lang="es-ES"/>
              <a:t>IMPACTO AMBIENTAL</a:t>
            </a:r>
          </a:p>
        </p:txBody>
      </p:sp>
    </p:spTree>
    <p:extLst>
      <p:ext uri="{BB962C8B-B14F-4D97-AF65-F5344CB8AC3E}">
        <p14:creationId xmlns:p14="http://schemas.microsoft.com/office/powerpoint/2010/main" val="378293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C647AC77-5319-42EB-BCBB-94B16F7F25C9}"/>
              </a:ext>
            </a:extLst>
          </p:cNvPr>
          <p:cNvSpPr>
            <a:spLocks noGrp="1"/>
          </p:cNvSpPr>
          <p:nvPr>
            <p:ph type="body" sz="quarter" idx="10"/>
          </p:nvPr>
        </p:nvSpPr>
        <p:spPr/>
        <p:txBody>
          <a:bodyPr lIns="91440" tIns="45720" rIns="91440" bIns="45720" anchor="t"/>
          <a:lstStyle/>
          <a:p>
            <a:pPr marL="0" indent="0">
              <a:buNone/>
            </a:pPr>
            <a:endParaRPr lang="es-ES" dirty="0"/>
          </a:p>
          <a:p>
            <a:pPr marL="0" indent="0">
              <a:buNone/>
            </a:pPr>
            <a:r>
              <a:rPr lang="es-ES" sz="1200" dirty="0">
                <a:solidFill>
                  <a:schemeClr val="accent6">
                    <a:lumMod val="75000"/>
                  </a:schemeClr>
                </a:solidFill>
              </a:rPr>
              <a:t>Hay una necesidad creciente de productos respetuosos con el medio ambiente y dentro de la ropa deportiva no hay una alternativa que ofrezca un producto de este tipo (que no sea plástico reciclado) por lo que vemos muy necesario y viable nuestro proyecto en un mercado cada vez más exigente con lo que compra.</a:t>
            </a:r>
          </a:p>
          <a:p>
            <a:pPr marL="0" indent="0">
              <a:buNone/>
            </a:pPr>
            <a:r>
              <a:rPr lang="es-ES" sz="1200" dirty="0">
                <a:solidFill>
                  <a:schemeClr val="accent6">
                    <a:lumMod val="75000"/>
                  </a:schemeClr>
                </a:solidFill>
              </a:rPr>
              <a:t>La población cada vez está más concienciada con estos temas y quiere saber de dónde viene la ropa que compra y en qué condiciones se ha fabricado, ofrecemos una alternativa ética y sostenible alejadas de la moda rápida.</a:t>
            </a:r>
          </a:p>
          <a:p>
            <a:pPr marL="0" indent="0">
              <a:buNone/>
            </a:pPr>
            <a:r>
              <a:rPr lang="es-ES" sz="1200" dirty="0">
                <a:solidFill>
                  <a:schemeClr val="accent6">
                    <a:lumMod val="75000"/>
                  </a:schemeClr>
                </a:solidFill>
              </a:rPr>
              <a:t>Hoy en día también el número de personas con problemas de piel o dermatitis atópica debido a irritaciones que le produce la ropa elaborada con poliéster u otros derivados del petróleo va en aumento por lo que consideramos nuestros productos una buena alternativa también para cubrir esas necesidades.</a:t>
            </a:r>
          </a:p>
          <a:p>
            <a:pPr marL="0" indent="0">
              <a:buNone/>
            </a:pPr>
            <a:r>
              <a:rPr lang="es-ES" sz="1200" dirty="0">
                <a:solidFill>
                  <a:schemeClr val="accent6">
                    <a:lumMod val="75000"/>
                  </a:schemeClr>
                </a:solidFill>
              </a:rPr>
              <a:t> </a:t>
            </a:r>
          </a:p>
        </p:txBody>
      </p:sp>
      <p:sp>
        <p:nvSpPr>
          <p:cNvPr id="3" name="Título 2">
            <a:extLst>
              <a:ext uri="{FF2B5EF4-FFF2-40B4-BE49-F238E27FC236}">
                <a16:creationId xmlns:a16="http://schemas.microsoft.com/office/drawing/2014/main" id="{240C9663-0D10-4C68-809D-DF139CC7951B}"/>
              </a:ext>
            </a:extLst>
          </p:cNvPr>
          <p:cNvSpPr>
            <a:spLocks noGrp="1"/>
          </p:cNvSpPr>
          <p:nvPr>
            <p:ph type="title"/>
          </p:nvPr>
        </p:nvSpPr>
        <p:spPr/>
        <p:txBody>
          <a:bodyPr/>
          <a:lstStyle/>
          <a:p>
            <a:r>
              <a:rPr lang="es-ES"/>
              <a:t>¿POR QUÉ CREES QUE VA A SER VIABLE TU PROYECTO?</a:t>
            </a:r>
          </a:p>
        </p:txBody>
      </p:sp>
    </p:spTree>
    <p:extLst>
      <p:ext uri="{BB962C8B-B14F-4D97-AF65-F5344CB8AC3E}">
        <p14:creationId xmlns:p14="http://schemas.microsoft.com/office/powerpoint/2010/main" val="526391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texto 1"/>
          <p:cNvSpPr>
            <a:spLocks noGrp="1"/>
          </p:cNvSpPr>
          <p:nvPr>
            <p:ph type="body" sz="quarter" idx="10"/>
          </p:nvPr>
        </p:nvSpPr>
        <p:spPr/>
        <p:txBody>
          <a:bodyPr lIns="91440" tIns="45720" rIns="91440" bIns="45720" anchor="t"/>
          <a:lstStyle/>
          <a:p>
            <a:pPr marL="0" indent="0">
              <a:buNone/>
            </a:pPr>
            <a:endParaRPr lang="es-ES" sz="1800" dirty="0">
              <a:solidFill>
                <a:srgbClr val="0070C0"/>
              </a:solidFill>
            </a:endParaRPr>
          </a:p>
          <a:p>
            <a:pPr marL="0" indent="0">
              <a:buNone/>
            </a:pPr>
            <a:r>
              <a:rPr lang="es-ES" sz="1800" dirty="0">
                <a:solidFill>
                  <a:srgbClr val="0070C0"/>
                </a:solidFill>
              </a:rPr>
              <a:t>TAMAÑO DE LETRA Y TIPO: Lato Medium 12</a:t>
            </a:r>
          </a:p>
          <a:p>
            <a:pPr marL="0" indent="0">
              <a:buNone/>
            </a:pPr>
            <a:r>
              <a:rPr lang="es-ES" sz="1800" dirty="0">
                <a:solidFill>
                  <a:schemeClr val="accent6"/>
                </a:solidFill>
              </a:rPr>
              <a:t>Interlineado sencillo</a:t>
            </a:r>
          </a:p>
          <a:p>
            <a:pPr marL="0" indent="0">
              <a:buNone/>
            </a:pPr>
            <a:r>
              <a:rPr lang="es-ES" sz="1800" dirty="0">
                <a:solidFill>
                  <a:schemeClr val="accent6"/>
                </a:solidFill>
              </a:rPr>
              <a:t>Limítate máximo 17 diapositivas a partir de los datos de la persona emprendedora o equipo</a:t>
            </a:r>
          </a:p>
        </p:txBody>
      </p:sp>
      <p:sp>
        <p:nvSpPr>
          <p:cNvPr id="3" name="Título 2"/>
          <p:cNvSpPr>
            <a:spLocks noGrp="1"/>
          </p:cNvSpPr>
          <p:nvPr>
            <p:ph type="title"/>
          </p:nvPr>
        </p:nvSpPr>
        <p:spPr/>
        <p:txBody>
          <a:bodyPr/>
          <a:lstStyle/>
          <a:p>
            <a:pPr algn="ctr"/>
            <a:r>
              <a:rPr lang="es-ES"/>
              <a:t>INSTRUCCIONES</a:t>
            </a:r>
          </a:p>
        </p:txBody>
      </p:sp>
    </p:spTree>
    <p:extLst>
      <p:ext uri="{BB962C8B-B14F-4D97-AF65-F5344CB8AC3E}">
        <p14:creationId xmlns:p14="http://schemas.microsoft.com/office/powerpoint/2010/main" val="2988330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texto 1"/>
          <p:cNvSpPr>
            <a:spLocks noGrp="1"/>
          </p:cNvSpPr>
          <p:nvPr>
            <p:ph type="body" sz="quarter" idx="10"/>
          </p:nvPr>
        </p:nvSpPr>
        <p:spPr/>
        <p:txBody>
          <a:bodyPr/>
          <a:lstStyle/>
          <a:p>
            <a:pPr marL="0" indent="0">
              <a:buNone/>
            </a:pPr>
            <a:r>
              <a:rPr lang="es-ES" sz="1200" dirty="0">
                <a:solidFill>
                  <a:srgbClr val="0070C0"/>
                </a:solidFill>
              </a:rPr>
              <a:t>NOMBRE DEL PROYECTO:      PLANETA INCORA</a:t>
            </a:r>
          </a:p>
          <a:p>
            <a:pPr marL="0" indent="0">
              <a:buNone/>
            </a:pPr>
            <a:endParaRPr lang="es-ES" sz="1200" dirty="0">
              <a:solidFill>
                <a:srgbClr val="0070C0"/>
              </a:solidFill>
            </a:endParaRPr>
          </a:p>
          <a:p>
            <a:pPr marL="0" indent="0">
              <a:buNone/>
            </a:pPr>
            <a:r>
              <a:rPr lang="es-ES" sz="1200" dirty="0">
                <a:solidFill>
                  <a:srgbClr val="0070C0"/>
                </a:solidFill>
              </a:rPr>
              <a:t>NOMBRE: Coralia</a:t>
            </a:r>
          </a:p>
          <a:p>
            <a:pPr marL="0" indent="0">
              <a:buNone/>
            </a:pPr>
            <a:endParaRPr lang="es-ES" sz="1200" dirty="0"/>
          </a:p>
          <a:p>
            <a:pPr marL="0" indent="0">
              <a:buNone/>
            </a:pPr>
            <a:r>
              <a:rPr lang="es-ES" sz="1200" dirty="0">
                <a:solidFill>
                  <a:srgbClr val="0070C0"/>
                </a:solidFill>
              </a:rPr>
              <a:t>APELLIDOS: Fernández Santiago</a:t>
            </a:r>
          </a:p>
          <a:p>
            <a:pPr marL="0" indent="0">
              <a:buNone/>
            </a:pPr>
            <a:endParaRPr lang="es-ES" sz="1200" dirty="0"/>
          </a:p>
          <a:p>
            <a:pPr marL="0" indent="0">
              <a:buNone/>
            </a:pPr>
            <a:r>
              <a:rPr lang="es-ES" sz="1200" dirty="0">
                <a:solidFill>
                  <a:srgbClr val="0070C0"/>
                </a:solidFill>
              </a:rPr>
              <a:t>DNI/NIE: 50737281V</a:t>
            </a:r>
          </a:p>
          <a:p>
            <a:pPr marL="0" indent="0">
              <a:buNone/>
            </a:pPr>
            <a:endParaRPr lang="es-ES" sz="1200" dirty="0"/>
          </a:p>
          <a:p>
            <a:pPr marL="0" indent="0">
              <a:buNone/>
            </a:pPr>
            <a:r>
              <a:rPr lang="es-ES" sz="1200" dirty="0">
                <a:solidFill>
                  <a:srgbClr val="0070C0"/>
                </a:solidFill>
              </a:rPr>
              <a:t>DIRECCION: C/Juan Ramón Jiménez, 23 Moralzarzal 28411</a:t>
            </a:r>
          </a:p>
          <a:p>
            <a:pPr marL="0" indent="0">
              <a:buNone/>
            </a:pPr>
            <a:endParaRPr lang="es-ES" sz="1200" dirty="0"/>
          </a:p>
          <a:p>
            <a:pPr marL="0" indent="0">
              <a:buNone/>
            </a:pPr>
            <a:r>
              <a:rPr lang="es-ES" sz="1200" dirty="0">
                <a:solidFill>
                  <a:srgbClr val="0070C0"/>
                </a:solidFill>
              </a:rPr>
              <a:t>FORMACION: Relaciones Laborales</a:t>
            </a:r>
          </a:p>
          <a:p>
            <a:pPr marL="0" indent="0">
              <a:buNone/>
            </a:pPr>
            <a:endParaRPr lang="es-ES" sz="1200" dirty="0">
              <a:solidFill>
                <a:srgbClr val="0070C0"/>
              </a:solidFill>
            </a:endParaRPr>
          </a:p>
          <a:p>
            <a:pPr marL="0" indent="0">
              <a:buNone/>
            </a:pPr>
            <a:r>
              <a:rPr lang="es-ES" sz="1200" dirty="0">
                <a:solidFill>
                  <a:srgbClr val="0070C0"/>
                </a:solidFill>
              </a:rPr>
              <a:t>EXPERIENCIA EMPRENDEDORA: Iniciando proyecto emprendedor</a:t>
            </a:r>
          </a:p>
        </p:txBody>
      </p:sp>
      <p:sp>
        <p:nvSpPr>
          <p:cNvPr id="3" name="Título 2"/>
          <p:cNvSpPr>
            <a:spLocks noGrp="1"/>
          </p:cNvSpPr>
          <p:nvPr>
            <p:ph type="title"/>
          </p:nvPr>
        </p:nvSpPr>
        <p:spPr/>
        <p:txBody>
          <a:bodyPr/>
          <a:lstStyle/>
          <a:p>
            <a:pPr algn="ctr"/>
            <a:r>
              <a:rPr lang="es-ES" sz="2800"/>
              <a:t>Datos de la persona emprendedora/EQUIPO EMPRENDEDOR</a:t>
            </a:r>
          </a:p>
        </p:txBody>
      </p:sp>
    </p:spTree>
    <p:extLst>
      <p:ext uri="{BB962C8B-B14F-4D97-AF65-F5344CB8AC3E}">
        <p14:creationId xmlns:p14="http://schemas.microsoft.com/office/powerpoint/2010/main" val="383255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arcador de texto 1"/>
          <p:cNvSpPr>
            <a:spLocks noGrp="1"/>
          </p:cNvSpPr>
          <p:nvPr>
            <p:ph type="body" sz="quarter" idx="10"/>
          </p:nvPr>
        </p:nvSpPr>
        <p:spPr>
          <a:xfrm>
            <a:off x="0" y="1328738"/>
            <a:ext cx="9144000" cy="5407024"/>
          </a:xfrm>
        </p:spPr>
        <p:txBody>
          <a:bodyPr lIns="91440" tIns="45720" rIns="91440" bIns="45720" anchor="t"/>
          <a:lstStyle/>
          <a:p>
            <a:pPr marL="0" indent="0">
              <a:buNone/>
            </a:pPr>
            <a:r>
              <a:rPr lang="es-ES" sz="1200" dirty="0">
                <a:solidFill>
                  <a:srgbClr val="0070C0"/>
                </a:solidFill>
              </a:rPr>
              <a:t>DESCRIPCION DE LA IDEA</a:t>
            </a:r>
          </a:p>
          <a:p>
            <a:pPr marL="0" indent="0">
              <a:buNone/>
            </a:pPr>
            <a:endParaRPr lang="es-ES" sz="1200" dirty="0">
              <a:solidFill>
                <a:srgbClr val="0070C0"/>
              </a:solidFill>
            </a:endParaRPr>
          </a:p>
          <a:p>
            <a:pPr marL="0" indent="0">
              <a:buNone/>
            </a:pPr>
            <a:r>
              <a:rPr lang="es-ES" sz="1200" dirty="0">
                <a:solidFill>
                  <a:srgbClr val="0070C0"/>
                </a:solidFill>
              </a:rPr>
              <a:t>Venta </a:t>
            </a:r>
            <a:r>
              <a:rPr lang="es-ES" sz="1200" dirty="0" err="1">
                <a:solidFill>
                  <a:srgbClr val="0070C0"/>
                </a:solidFill>
              </a:rPr>
              <a:t>On</a:t>
            </a:r>
            <a:r>
              <a:rPr lang="es-ES" sz="1200" dirty="0">
                <a:solidFill>
                  <a:srgbClr val="0070C0"/>
                </a:solidFill>
              </a:rPr>
              <a:t> line (E-Commerce) de ropa deportiva fabricada localmente en Madrid con tejidos sostenibles comprados en Europa.</a:t>
            </a: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r>
              <a:rPr lang="es-ES" sz="1200" dirty="0">
                <a:solidFill>
                  <a:srgbClr val="0070C0"/>
                </a:solidFill>
              </a:rPr>
              <a:t>CUAL ES MI PROPUESTA DE VALOR (QUÉ HACES Y EN QUÉ TE DIFERENCIAS DE TU COMPETENCIA)</a:t>
            </a:r>
          </a:p>
          <a:p>
            <a:pPr marL="0" indent="0">
              <a:buNone/>
            </a:pPr>
            <a:endParaRPr lang="es-ES" sz="1200" dirty="0">
              <a:solidFill>
                <a:srgbClr val="0070C0"/>
              </a:solidFill>
            </a:endParaRPr>
          </a:p>
          <a:p>
            <a:pPr marL="0" indent="0">
              <a:buNone/>
            </a:pPr>
            <a:r>
              <a:rPr lang="es-ES" sz="1200" dirty="0">
                <a:solidFill>
                  <a:srgbClr val="0070C0"/>
                </a:solidFill>
              </a:rPr>
              <a:t>Nuestra principal propuesta de valor es que los tejidos que utilizamos para nuestros productos no contienen plástico ni se utilizan productos tóxicos ni en su elaboración ni en el tintado y serigrafiado de las prendas.</a:t>
            </a: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r>
              <a:rPr lang="es-ES" sz="1200" dirty="0">
                <a:solidFill>
                  <a:srgbClr val="0070C0"/>
                </a:solidFill>
              </a:rPr>
              <a:t>PROBLEMA QUE RESUELVE MI SERVICIO/PRODUCTO </a:t>
            </a:r>
          </a:p>
          <a:p>
            <a:pPr marL="0" indent="0">
              <a:buNone/>
            </a:pPr>
            <a:r>
              <a:rPr lang="es-ES" sz="1200" dirty="0">
                <a:solidFill>
                  <a:srgbClr val="0070C0"/>
                </a:solidFill>
              </a:rPr>
              <a:t>Producto sostenible que cuida el medio ambiente y la salud de la piel de las personas que lo utilizan.</a:t>
            </a: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p:txBody>
      </p:sp>
      <p:sp>
        <p:nvSpPr>
          <p:cNvPr id="3" name="Título 2"/>
          <p:cNvSpPr>
            <a:spLocks noGrp="1"/>
          </p:cNvSpPr>
          <p:nvPr>
            <p:ph type="title"/>
          </p:nvPr>
        </p:nvSpPr>
        <p:spPr/>
        <p:txBody>
          <a:bodyPr/>
          <a:lstStyle/>
          <a:p>
            <a:pPr algn="ctr"/>
            <a:r>
              <a:rPr lang="es-ES" sz="2800"/>
              <a:t>Mi idea-PROPUESTA DE VALOR</a:t>
            </a:r>
          </a:p>
        </p:txBody>
      </p:sp>
    </p:spTree>
    <p:extLst>
      <p:ext uri="{BB962C8B-B14F-4D97-AF65-F5344CB8AC3E}">
        <p14:creationId xmlns:p14="http://schemas.microsoft.com/office/powerpoint/2010/main" val="5653809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ES" sz="2800"/>
              <a:t>Producto - servicio</a:t>
            </a:r>
          </a:p>
        </p:txBody>
      </p:sp>
      <p:sp>
        <p:nvSpPr>
          <p:cNvPr id="10" name="Marcador de texto 1"/>
          <p:cNvSpPr>
            <a:spLocks noGrp="1"/>
          </p:cNvSpPr>
          <p:nvPr>
            <p:ph type="body" sz="quarter" idx="10"/>
          </p:nvPr>
        </p:nvSpPr>
        <p:spPr>
          <a:xfrm>
            <a:off x="457200" y="1263329"/>
            <a:ext cx="8229600" cy="4686300"/>
          </a:xfrm>
        </p:spPr>
        <p:txBody>
          <a:bodyPr/>
          <a:lstStyle/>
          <a:p>
            <a:pPr marL="0" indent="0">
              <a:buNone/>
            </a:pPr>
            <a:r>
              <a:rPr lang="es-ES" sz="1800" dirty="0">
                <a:solidFill>
                  <a:srgbClr val="0070C0"/>
                </a:solidFill>
              </a:rPr>
              <a:t>LINEAS DE NEGOCIO: PRODUCTOS-SERVICIOS</a:t>
            </a:r>
          </a:p>
          <a:p>
            <a:pPr marL="0" indent="0">
              <a:buNone/>
            </a:pPr>
            <a:endParaRPr lang="es-ES" sz="1800" dirty="0">
              <a:solidFill>
                <a:srgbClr val="0070C0"/>
              </a:solidFill>
            </a:endParaRPr>
          </a:p>
          <a:p>
            <a:pPr marL="0" indent="0">
              <a:buNone/>
            </a:pPr>
            <a:r>
              <a:rPr lang="es-ES" sz="1200" dirty="0">
                <a:solidFill>
                  <a:srgbClr val="0070C0"/>
                </a:solidFill>
              </a:rPr>
              <a:t>Venta de productos textiles, ropa deportiva, principalmente camisetas, sudaderas y pantalones, fabricado en Madrid con tejidos sostenibles sin plástico ni productos tóxicos.</a:t>
            </a:r>
          </a:p>
          <a:p>
            <a:pPr marL="0" indent="0">
              <a:buNone/>
            </a:pPr>
            <a:r>
              <a:rPr lang="es-ES" sz="1200" dirty="0">
                <a:solidFill>
                  <a:srgbClr val="0070C0"/>
                </a:solidFill>
              </a:rPr>
              <a:t>Venta a través de nuestro propio E-Commerce o plataforma de venta digital, aunque puntualmente nos desplazaremos a ferias especializadas del sector de la moda sostenible y tendremos también nuestro producto disponible en tiendas colaboradoras y comercios relacionados con la salud y la sostenibilidad en la Comunidad de Madrid.</a:t>
            </a:r>
          </a:p>
          <a:p>
            <a:pPr marL="0" indent="0">
              <a:buNone/>
            </a:pPr>
            <a:endParaRPr lang="es-ES" sz="1200" dirty="0">
              <a:solidFill>
                <a:srgbClr val="0070C0"/>
              </a:solidFill>
            </a:endParaRPr>
          </a:p>
          <a:p>
            <a:pPr marL="0" indent="0">
              <a:buNone/>
            </a:pPr>
            <a:endParaRPr lang="es-ES" sz="1800" dirty="0">
              <a:solidFill>
                <a:srgbClr val="0070C0"/>
              </a:solidFill>
            </a:endParaRPr>
          </a:p>
          <a:p>
            <a:pPr marL="0" indent="0">
              <a:buNone/>
            </a:pPr>
            <a:endParaRPr lang="es-ES" dirty="0"/>
          </a:p>
          <a:p>
            <a:pPr marL="0" indent="0">
              <a:buNone/>
            </a:pPr>
            <a:endParaRPr lang="es-ES" dirty="0"/>
          </a:p>
          <a:p>
            <a:pPr marL="0" indent="0">
              <a:buNone/>
            </a:pPr>
            <a:endParaRPr lang="es-ES" dirty="0"/>
          </a:p>
          <a:p>
            <a:pPr marL="0" indent="0">
              <a:buNone/>
            </a:pPr>
            <a:endParaRPr lang="es-ES" dirty="0"/>
          </a:p>
          <a:p>
            <a:pPr marL="0" indent="0">
              <a:buNone/>
            </a:pPr>
            <a:endParaRPr lang="es-ES" dirty="0"/>
          </a:p>
        </p:txBody>
      </p:sp>
    </p:spTree>
    <p:extLst>
      <p:ext uri="{BB962C8B-B14F-4D97-AF65-F5344CB8AC3E}">
        <p14:creationId xmlns:p14="http://schemas.microsoft.com/office/powerpoint/2010/main" val="169053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ES" sz="2800"/>
              <a:t>ANÁLISIS DE MERCADO</a:t>
            </a:r>
          </a:p>
        </p:txBody>
      </p:sp>
      <p:sp>
        <p:nvSpPr>
          <p:cNvPr id="4" name="Marcador de texto 1"/>
          <p:cNvSpPr>
            <a:spLocks noGrp="1"/>
          </p:cNvSpPr>
          <p:nvPr>
            <p:ph type="body" sz="quarter" idx="10"/>
          </p:nvPr>
        </p:nvSpPr>
        <p:spPr>
          <a:xfrm>
            <a:off x="457200" y="1085849"/>
            <a:ext cx="8229600" cy="5300663"/>
          </a:xfrm>
        </p:spPr>
        <p:txBody>
          <a:bodyPr lIns="91440" tIns="45720" rIns="91440" bIns="45720" anchor="t"/>
          <a:lstStyle/>
          <a:p>
            <a:pPr marL="0" indent="0">
              <a:buNone/>
            </a:pPr>
            <a:r>
              <a:rPr lang="es-ES" sz="1200" dirty="0">
                <a:solidFill>
                  <a:srgbClr val="0070C0"/>
                </a:solidFill>
              </a:rPr>
              <a:t>CARACTERÍSTICAS Y TENDENCIAS DE MI SECTOR</a:t>
            </a:r>
          </a:p>
          <a:p>
            <a:pPr marL="0" indent="0">
              <a:buNone/>
            </a:pPr>
            <a:r>
              <a:rPr lang="es-ES" sz="1200" dirty="0">
                <a:solidFill>
                  <a:srgbClr val="0070C0"/>
                </a:solidFill>
              </a:rPr>
              <a:t>Sector en auge de la moda sostenible, fabricación local en pequeños talleres con tejidos de calidad y con certificados de sostenibilidad.</a:t>
            </a: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r>
              <a:rPr lang="es-ES" sz="1200" dirty="0">
                <a:solidFill>
                  <a:srgbClr val="0070C0"/>
                </a:solidFill>
              </a:rPr>
              <a:t>IDENTIFICACION DE  MI CLIENTELA </a:t>
            </a:r>
          </a:p>
          <a:p>
            <a:pPr marL="0" indent="0">
              <a:buNone/>
            </a:pPr>
            <a:r>
              <a:rPr lang="es-ES" sz="1200" dirty="0">
                <a:solidFill>
                  <a:srgbClr val="0070C0"/>
                </a:solidFill>
              </a:rPr>
              <a:t>Hombres y mujeres con poder adquisitivo medio-alto que cuidan habitualmente su alimentación y salud adquiriendo productos ecológicos y mediante el deporte y ejercicio físico y quieren ser coherentes con su estilo de vida también cuando practican su deporte favorito, cuidando tanto su piel cómo el medio ambiente.</a:t>
            </a:r>
          </a:p>
          <a:p>
            <a:pPr marL="0" indent="0">
              <a:buNone/>
            </a:pPr>
            <a:r>
              <a:rPr lang="es-ES" sz="1200" dirty="0">
                <a:solidFill>
                  <a:srgbClr val="0070C0"/>
                </a:solidFill>
              </a:rPr>
              <a:t>Dentro de nuestros potenciales clientes también hay un amplio sector de personas con problemas de piel y dermatitis atópica que necesitan vestir con tejidos naturales y libres de tóxicos independientemente que realicen actividad física o no.</a:t>
            </a:r>
          </a:p>
          <a:p>
            <a:pPr marL="0" indent="0">
              <a:buNone/>
            </a:pPr>
            <a:endParaRPr lang="es-ES" sz="1200" dirty="0"/>
          </a:p>
          <a:p>
            <a:pPr marL="0" indent="0">
              <a:buNone/>
            </a:pPr>
            <a:endParaRPr lang="es-ES" sz="1200" dirty="0"/>
          </a:p>
          <a:p>
            <a:pPr marL="0" indent="0">
              <a:buNone/>
            </a:pPr>
            <a:endParaRPr lang="es-ES" sz="1200" dirty="0"/>
          </a:p>
          <a:p>
            <a:pPr marL="0" indent="0">
              <a:buNone/>
            </a:pPr>
            <a:endParaRPr lang="es-ES" sz="1200" dirty="0"/>
          </a:p>
          <a:p>
            <a:pPr marL="0" indent="0">
              <a:buNone/>
            </a:pPr>
            <a:r>
              <a:rPr lang="es-ES" sz="1200" dirty="0">
                <a:solidFill>
                  <a:srgbClr val="0070C0"/>
                </a:solidFill>
              </a:rPr>
              <a:t>IDENTIFICACION DE COMPETIDORES</a:t>
            </a:r>
          </a:p>
          <a:p>
            <a:pPr marL="0" indent="0">
              <a:buNone/>
            </a:pPr>
            <a:r>
              <a:rPr lang="es-ES" sz="1200" dirty="0">
                <a:solidFill>
                  <a:srgbClr val="0070C0"/>
                </a:solidFill>
              </a:rPr>
              <a:t>La moda sostenible está en auge y tanto las pequeñas cómo las grandes empresas lo utilizan de reclamo, (sean realmente sostenibles o no) dentro del sector de ropa deportiva los tejidos con poliéster reciclado son los que más presencia tienen pero nuestra marca no los utiliza diferenciándonos de la competencia por no utilizar poliéster sea reciclado o no, pero marcas como DECATHLON que acaparan gran parte del comercio de ropa deportiva en nuestro país están introduciendo alguna línea más “sostenible” aunque sigan fabricando en Asia por lo que no lo consideramos que sea realmente competencia, no es el mismo tipo de cliente.</a:t>
            </a: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r>
              <a:rPr lang="es-ES" sz="1200" dirty="0">
                <a:solidFill>
                  <a:srgbClr val="0070C0"/>
                </a:solidFill>
              </a:rPr>
              <a:t>ALIANZAS / PROVEEDORES </a:t>
            </a:r>
          </a:p>
        </p:txBody>
      </p:sp>
    </p:spTree>
    <p:extLst>
      <p:ext uri="{BB962C8B-B14F-4D97-AF65-F5344CB8AC3E}">
        <p14:creationId xmlns:p14="http://schemas.microsoft.com/office/powerpoint/2010/main" val="3933873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ES" sz="2800"/>
              <a:t>Acciones de marketing</a:t>
            </a:r>
          </a:p>
        </p:txBody>
      </p:sp>
      <p:sp>
        <p:nvSpPr>
          <p:cNvPr id="11" name="Marcador de texto 1"/>
          <p:cNvSpPr>
            <a:spLocks noGrp="1"/>
          </p:cNvSpPr>
          <p:nvPr>
            <p:ph type="body" sz="quarter" idx="10"/>
          </p:nvPr>
        </p:nvSpPr>
        <p:spPr>
          <a:xfrm>
            <a:off x="457200" y="1330704"/>
            <a:ext cx="8229600" cy="4686300"/>
          </a:xfrm>
        </p:spPr>
        <p:txBody>
          <a:bodyPr lIns="91440" tIns="45720" rIns="91440" bIns="45720" anchor="t"/>
          <a:lstStyle/>
          <a:p>
            <a:pPr marL="0" indent="0">
              <a:buNone/>
            </a:pPr>
            <a:r>
              <a:rPr lang="es-ES" sz="1200" dirty="0">
                <a:solidFill>
                  <a:srgbClr val="0070C0"/>
                </a:solidFill>
              </a:rPr>
              <a:t>CÓMO LLEGO A MIS CLIENTELA- ESTRATEGIA DE MARKETING OFFLINE Y ONLINE</a:t>
            </a:r>
          </a:p>
          <a:p>
            <a:pPr marL="0" indent="0">
              <a:buNone/>
            </a:pPr>
            <a:endParaRPr lang="es-ES" sz="1200" dirty="0">
              <a:solidFill>
                <a:srgbClr val="0070C0"/>
              </a:solidFill>
            </a:endParaRPr>
          </a:p>
          <a:p>
            <a:pPr marL="0" indent="0">
              <a:buNone/>
            </a:pPr>
            <a:r>
              <a:rPr lang="es-ES" sz="1200" dirty="0">
                <a:solidFill>
                  <a:srgbClr val="0070C0"/>
                </a:solidFill>
              </a:rPr>
              <a:t>Presentación y publicidad de la marca principalmente a través de las RRSS cómo Instagram y Facebook y a través de nuestro propio blog, página web y herramientas de email marketing.</a:t>
            </a:r>
          </a:p>
          <a:p>
            <a:pPr marL="0" indent="0">
              <a:buNone/>
            </a:pPr>
            <a:r>
              <a:rPr lang="es-ES" sz="1200" dirty="0">
                <a:solidFill>
                  <a:srgbClr val="0070C0"/>
                </a:solidFill>
              </a:rPr>
              <a:t>También estamos presentes en varios foros y asociaciones de Moda Sostenible de España y participaremos en sus ferias y mercados, dando mayor difusión a la marca y colaborando con marcas del mismo sector con presencia en sus tiendas físicas y </a:t>
            </a:r>
            <a:r>
              <a:rPr lang="es-ES" sz="1200" dirty="0" err="1">
                <a:solidFill>
                  <a:srgbClr val="0070C0"/>
                </a:solidFill>
              </a:rPr>
              <a:t>markets</a:t>
            </a:r>
            <a:r>
              <a:rPr lang="es-ES" sz="1200" dirty="0">
                <a:solidFill>
                  <a:srgbClr val="0070C0"/>
                </a:solidFill>
              </a:rPr>
              <a:t> puntuales en la Comunidad de Madrid.</a:t>
            </a:r>
          </a:p>
        </p:txBody>
      </p:sp>
    </p:spTree>
    <p:extLst>
      <p:ext uri="{BB962C8B-B14F-4D97-AF65-F5344CB8AC3E}">
        <p14:creationId xmlns:p14="http://schemas.microsoft.com/office/powerpoint/2010/main" val="147021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pPr algn="ctr"/>
            <a:r>
              <a:rPr lang="es-ES"/>
              <a:t>ORGANIZACIÓN</a:t>
            </a:r>
          </a:p>
        </p:txBody>
      </p:sp>
      <p:sp>
        <p:nvSpPr>
          <p:cNvPr id="11" name="Marcador de texto 1"/>
          <p:cNvSpPr>
            <a:spLocks noGrp="1"/>
          </p:cNvSpPr>
          <p:nvPr>
            <p:ph type="body" sz="quarter" idx="10"/>
          </p:nvPr>
        </p:nvSpPr>
        <p:spPr>
          <a:xfrm>
            <a:off x="457200" y="1381037"/>
            <a:ext cx="8229600" cy="4686300"/>
          </a:xfrm>
        </p:spPr>
        <p:txBody>
          <a:bodyPr lIns="91440" tIns="45720" rIns="91440" bIns="45720" anchor="t"/>
          <a:lstStyle/>
          <a:p>
            <a:pPr marL="0" indent="0">
              <a:buNone/>
            </a:pPr>
            <a:r>
              <a:rPr lang="es-ES" sz="1200" dirty="0">
                <a:solidFill>
                  <a:srgbClr val="0070C0"/>
                </a:solidFill>
              </a:rPr>
              <a:t>ACTIVIDADES CLAVE. ¿CUÁLES SON LAS ACTIVIDADES PRINCIPALES QUE TIENES QUE DESARROLLAR PARA PODER OFRECER TUS SERVICIOS O VENDER TUS PRODUCTOS?</a:t>
            </a:r>
          </a:p>
          <a:p>
            <a:pPr marL="0" indent="0">
              <a:buNone/>
            </a:pPr>
            <a:endParaRPr lang="es-ES" sz="1200" dirty="0">
              <a:solidFill>
                <a:srgbClr val="0070C0"/>
              </a:solidFill>
            </a:endParaRPr>
          </a:p>
          <a:p>
            <a:pPr marL="0" indent="0">
              <a:buNone/>
            </a:pPr>
            <a:r>
              <a:rPr lang="es-ES" sz="1200" dirty="0">
                <a:solidFill>
                  <a:srgbClr val="0070C0"/>
                </a:solidFill>
              </a:rPr>
              <a:t>Compra de tejidos sostenibles a diferentes fabricas en Europa (España y Portugal principalmente) , diseño y patronaje de los diferentes modelos y fabricación en talleres locales y sociales de la Comunidad de Madrid.</a:t>
            </a:r>
          </a:p>
          <a:p>
            <a:pPr marL="0" indent="0">
              <a:buNone/>
            </a:pPr>
            <a:r>
              <a:rPr lang="es-ES" sz="1200" dirty="0">
                <a:solidFill>
                  <a:srgbClr val="0070C0"/>
                </a:solidFill>
              </a:rPr>
              <a:t>Venta </a:t>
            </a:r>
            <a:r>
              <a:rPr lang="es-ES" sz="1200" dirty="0" err="1">
                <a:solidFill>
                  <a:srgbClr val="0070C0"/>
                </a:solidFill>
              </a:rPr>
              <a:t>on</a:t>
            </a:r>
            <a:r>
              <a:rPr lang="es-ES" sz="1200" dirty="0">
                <a:solidFill>
                  <a:srgbClr val="0070C0"/>
                </a:solidFill>
              </a:rPr>
              <a:t> line a través de página web E-Commerce propio y en espacios </a:t>
            </a:r>
            <a:r>
              <a:rPr lang="es-ES" sz="1200" dirty="0" err="1">
                <a:solidFill>
                  <a:srgbClr val="0070C0"/>
                </a:solidFill>
              </a:rPr>
              <a:t>decidos</a:t>
            </a:r>
            <a:r>
              <a:rPr lang="es-ES" sz="1200" dirty="0">
                <a:solidFill>
                  <a:srgbClr val="0070C0"/>
                </a:solidFill>
              </a:rPr>
              <a:t> por otras marcas colaboradoras del sector de la moda sostenible.</a:t>
            </a:r>
          </a:p>
          <a:p>
            <a:pPr marL="0" indent="0">
              <a:buNone/>
            </a:pPr>
            <a:r>
              <a:rPr lang="es-ES" sz="1200" dirty="0" err="1">
                <a:solidFill>
                  <a:srgbClr val="0070C0"/>
                </a:solidFill>
              </a:rPr>
              <a:t>Packaging</a:t>
            </a:r>
            <a:r>
              <a:rPr lang="es-ES" sz="1200" dirty="0">
                <a:solidFill>
                  <a:srgbClr val="0070C0"/>
                </a:solidFill>
              </a:rPr>
              <a:t> y envío del producto por Correos y Nacex.</a:t>
            </a: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endParaRPr lang="es-ES" sz="1200" dirty="0">
              <a:solidFill>
                <a:srgbClr val="0070C0"/>
              </a:solidFill>
            </a:endParaRPr>
          </a:p>
          <a:p>
            <a:pPr marL="0" indent="0">
              <a:buNone/>
            </a:pPr>
            <a:r>
              <a:rPr lang="es-ES" sz="1200" dirty="0">
                <a:solidFill>
                  <a:srgbClr val="0070C0"/>
                </a:solidFill>
              </a:rPr>
              <a:t>RECURSOS HUMANOS Y MATERIALES</a:t>
            </a:r>
          </a:p>
          <a:p>
            <a:pPr marL="0" indent="0">
              <a:buNone/>
            </a:pPr>
            <a:r>
              <a:rPr lang="es-ES" sz="1200" dirty="0">
                <a:solidFill>
                  <a:srgbClr val="0070C0"/>
                </a:solidFill>
              </a:rPr>
              <a:t>Somos dos socias trabajadoras en el proyecto, ambas seremos administradoras al 50% de la sociedad y trabajaremos principalmente desde nuestras casas con nuestro propio equipo informático.</a:t>
            </a:r>
          </a:p>
          <a:p>
            <a:pPr marL="0" indent="0">
              <a:buNone/>
            </a:pPr>
            <a:r>
              <a:rPr lang="es-ES" sz="1200" dirty="0">
                <a:solidFill>
                  <a:srgbClr val="0070C0"/>
                </a:solidFill>
              </a:rPr>
              <a:t>Contamos también con dos máquinas de coser para realizar el acabado final y etiquetado de los productos.</a:t>
            </a:r>
          </a:p>
        </p:txBody>
      </p:sp>
    </p:spTree>
    <p:extLst>
      <p:ext uri="{BB962C8B-B14F-4D97-AF65-F5344CB8AC3E}">
        <p14:creationId xmlns:p14="http://schemas.microsoft.com/office/powerpoint/2010/main" val="2534116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Marcador de texto 1"/>
          <p:cNvSpPr>
            <a:spLocks noGrp="1"/>
          </p:cNvSpPr>
          <p:nvPr>
            <p:ph type="body" sz="quarter" idx="10"/>
          </p:nvPr>
        </p:nvSpPr>
        <p:spPr>
          <a:xfrm>
            <a:off x="314324" y="1314450"/>
            <a:ext cx="8486775" cy="4686300"/>
          </a:xfrm>
        </p:spPr>
        <p:txBody>
          <a:bodyPr/>
          <a:lstStyle/>
          <a:p>
            <a:pPr marL="0" indent="0" algn="ctr">
              <a:buNone/>
            </a:pPr>
            <a:r>
              <a:rPr lang="es-ES" sz="1800" b="1">
                <a:solidFill>
                  <a:schemeClr val="accent6"/>
                </a:solidFill>
              </a:rPr>
              <a:t>PLAN DE INVERSIÓN</a:t>
            </a:r>
          </a:p>
          <a:p>
            <a:endParaRPr lang="es-ES" sz="1800">
              <a:solidFill>
                <a:schemeClr val="accent6"/>
              </a:solidFill>
            </a:endParaRPr>
          </a:p>
          <a:p>
            <a:endParaRPr lang="es-ES" sz="1800">
              <a:solidFill>
                <a:schemeClr val="accent6"/>
              </a:solidFill>
            </a:endParaRPr>
          </a:p>
          <a:p>
            <a:endParaRPr lang="es-ES">
              <a:solidFill>
                <a:schemeClr val="accent6"/>
              </a:solidFill>
            </a:endParaRPr>
          </a:p>
          <a:p>
            <a:endParaRPr lang="es-ES">
              <a:solidFill>
                <a:schemeClr val="accent6"/>
              </a:solidFill>
            </a:endParaRPr>
          </a:p>
        </p:txBody>
      </p:sp>
      <p:sp>
        <p:nvSpPr>
          <p:cNvPr id="3" name="Título 2"/>
          <p:cNvSpPr>
            <a:spLocks noGrp="1"/>
          </p:cNvSpPr>
          <p:nvPr>
            <p:ph type="title"/>
          </p:nvPr>
        </p:nvSpPr>
        <p:spPr>
          <a:xfrm>
            <a:off x="457200" y="461172"/>
            <a:ext cx="8229600" cy="653253"/>
          </a:xfrm>
        </p:spPr>
        <p:txBody>
          <a:bodyPr/>
          <a:lstStyle/>
          <a:p>
            <a:r>
              <a:rPr lang="es-ES" sz="3600"/>
              <a:t>PLAN ECONÓMICO-FINANCIERO</a:t>
            </a:r>
          </a:p>
        </p:txBody>
      </p:sp>
      <p:graphicFrame>
        <p:nvGraphicFramePr>
          <p:cNvPr id="5" name="Tabla 4">
            <a:extLst>
              <a:ext uri="{FF2B5EF4-FFF2-40B4-BE49-F238E27FC236}">
                <a16:creationId xmlns:a16="http://schemas.microsoft.com/office/drawing/2014/main" id="{536B7D52-9405-492B-89F2-06178877103E}"/>
              </a:ext>
            </a:extLst>
          </p:cNvPr>
          <p:cNvGraphicFramePr>
            <a:graphicFrameLocks noGrp="1"/>
          </p:cNvGraphicFramePr>
          <p:nvPr>
            <p:extLst>
              <p:ext uri="{D42A27DB-BD31-4B8C-83A1-F6EECF244321}">
                <p14:modId xmlns:p14="http://schemas.microsoft.com/office/powerpoint/2010/main" val="2260525003"/>
              </p:ext>
            </p:extLst>
          </p:nvPr>
        </p:nvGraphicFramePr>
        <p:xfrm>
          <a:off x="342901" y="1737646"/>
          <a:ext cx="7872414" cy="4659182"/>
        </p:xfrm>
        <a:graphic>
          <a:graphicData uri="http://schemas.openxmlformats.org/drawingml/2006/table">
            <a:tbl>
              <a:tblPr>
                <a:tableStyleId>{16D9F66E-5EB9-4882-86FB-DCBF35E3C3E4}</a:tableStyleId>
              </a:tblPr>
              <a:tblGrid>
                <a:gridCol w="4200524">
                  <a:extLst>
                    <a:ext uri="{9D8B030D-6E8A-4147-A177-3AD203B41FA5}">
                      <a16:colId xmlns:a16="http://schemas.microsoft.com/office/drawing/2014/main" val="3404305949"/>
                    </a:ext>
                  </a:extLst>
                </a:gridCol>
                <a:gridCol w="1328739">
                  <a:extLst>
                    <a:ext uri="{9D8B030D-6E8A-4147-A177-3AD203B41FA5}">
                      <a16:colId xmlns:a16="http://schemas.microsoft.com/office/drawing/2014/main" val="3946722857"/>
                    </a:ext>
                  </a:extLst>
                </a:gridCol>
                <a:gridCol w="2343151">
                  <a:extLst>
                    <a:ext uri="{9D8B030D-6E8A-4147-A177-3AD203B41FA5}">
                      <a16:colId xmlns:a16="http://schemas.microsoft.com/office/drawing/2014/main" val="3883254748"/>
                    </a:ext>
                  </a:extLst>
                </a:gridCol>
              </a:tblGrid>
              <a:tr h="0">
                <a:tc>
                  <a:txBody>
                    <a:bodyPr/>
                    <a:lstStyle/>
                    <a:p>
                      <a:pPr algn="ctr" fontAlgn="b"/>
                      <a:r>
                        <a:rPr lang="es-ES" b="1"/>
                        <a:t>PLAN DE INVERSIÓN</a:t>
                      </a:r>
                    </a:p>
                  </a:txBody>
                  <a:tcPr marL="0" marR="0" marT="0" marB="0" anchor="b">
                    <a:solidFill>
                      <a:srgbClr val="F6F698"/>
                    </a:solidFill>
                  </a:tcPr>
                </a:tc>
                <a:tc>
                  <a:txBody>
                    <a:bodyPr/>
                    <a:lstStyle/>
                    <a:p>
                      <a:pPr algn="ctr" fontAlgn="b"/>
                      <a:r>
                        <a:rPr lang="es-ES" b="1"/>
                        <a:t>(IVA)</a:t>
                      </a:r>
                    </a:p>
                  </a:txBody>
                  <a:tcPr marL="0" marR="0" marT="0" marB="0" anchor="b">
                    <a:solidFill>
                      <a:srgbClr val="F6F698"/>
                    </a:solidFill>
                  </a:tcPr>
                </a:tc>
                <a:tc>
                  <a:txBody>
                    <a:bodyPr/>
                    <a:lstStyle/>
                    <a:p>
                      <a:pPr algn="ctr" fontAlgn="b"/>
                      <a:r>
                        <a:rPr lang="es-ES" b="1"/>
                        <a:t>IMPORTES</a:t>
                      </a:r>
                    </a:p>
                  </a:txBody>
                  <a:tcPr marL="0" marR="0" marT="0" marB="0" anchor="b">
                    <a:solidFill>
                      <a:schemeClr val="bg1">
                        <a:lumMod val="40000"/>
                        <a:lumOff val="60000"/>
                      </a:schemeClr>
                    </a:solidFill>
                  </a:tcPr>
                </a:tc>
                <a:extLst>
                  <a:ext uri="{0D108BD9-81ED-4DB2-BD59-A6C34878D82A}">
                    <a16:rowId xmlns:a16="http://schemas.microsoft.com/office/drawing/2014/main" val="2968233132"/>
                  </a:ext>
                </a:extLst>
              </a:tr>
              <a:tr h="246647">
                <a:tc>
                  <a:txBody>
                    <a:bodyPr/>
                    <a:lstStyle/>
                    <a:p>
                      <a:pPr algn="l" fontAlgn="b"/>
                      <a:r>
                        <a:rPr lang="es-ES"/>
                        <a:t>Gastos de constitución y licencias</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dirty="0"/>
                        <a:t> 117</a:t>
                      </a:r>
                    </a:p>
                  </a:txBody>
                  <a:tcPr marL="0" marR="0" marT="0" marB="0" anchor="b">
                    <a:solidFill>
                      <a:schemeClr val="bg1">
                        <a:lumMod val="40000"/>
                        <a:lumOff val="60000"/>
                      </a:schemeClr>
                    </a:solidFill>
                  </a:tcPr>
                </a:tc>
                <a:extLst>
                  <a:ext uri="{0D108BD9-81ED-4DB2-BD59-A6C34878D82A}">
                    <a16:rowId xmlns:a16="http://schemas.microsoft.com/office/drawing/2014/main" val="4226383816"/>
                  </a:ext>
                </a:extLst>
              </a:tr>
              <a:tr h="246647">
                <a:tc>
                  <a:txBody>
                    <a:bodyPr/>
                    <a:lstStyle/>
                    <a:p>
                      <a:pPr algn="l" fontAlgn="b"/>
                      <a:r>
                        <a:rPr lang="es-ES"/>
                        <a:t>Gastos de primer establecimiento </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dirty="0"/>
                        <a:t> 385</a:t>
                      </a:r>
                    </a:p>
                  </a:txBody>
                  <a:tcPr marL="0" marR="0" marT="0" marB="0" anchor="b">
                    <a:solidFill>
                      <a:schemeClr val="bg1">
                        <a:lumMod val="40000"/>
                        <a:lumOff val="60000"/>
                      </a:schemeClr>
                    </a:solidFill>
                  </a:tcPr>
                </a:tc>
                <a:extLst>
                  <a:ext uri="{0D108BD9-81ED-4DB2-BD59-A6C34878D82A}">
                    <a16:rowId xmlns:a16="http://schemas.microsoft.com/office/drawing/2014/main" val="403991292"/>
                  </a:ext>
                </a:extLst>
              </a:tr>
              <a:tr h="246647">
                <a:tc>
                  <a:txBody>
                    <a:bodyPr/>
                    <a:lstStyle/>
                    <a:p>
                      <a:pPr algn="l" fontAlgn="b"/>
                      <a:r>
                        <a:rPr lang="es-ES"/>
                        <a:t>Derechos de traspaso y propiedad industrial</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dirty="0"/>
                        <a:t> </a:t>
                      </a:r>
                    </a:p>
                  </a:txBody>
                  <a:tcPr marL="0" marR="0" marT="0" marB="0" anchor="b">
                    <a:solidFill>
                      <a:schemeClr val="bg1">
                        <a:lumMod val="40000"/>
                        <a:lumOff val="60000"/>
                      </a:schemeClr>
                    </a:solidFill>
                  </a:tcPr>
                </a:tc>
                <a:extLst>
                  <a:ext uri="{0D108BD9-81ED-4DB2-BD59-A6C34878D82A}">
                    <a16:rowId xmlns:a16="http://schemas.microsoft.com/office/drawing/2014/main" val="3560068558"/>
                  </a:ext>
                </a:extLst>
              </a:tr>
              <a:tr h="246647">
                <a:tc>
                  <a:txBody>
                    <a:bodyPr/>
                    <a:lstStyle/>
                    <a:p>
                      <a:pPr algn="l" fontAlgn="b"/>
                      <a:r>
                        <a:rPr lang="es-ES"/>
                        <a:t>Aplicaciones informáticas y Página Web</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dirty="0"/>
                        <a:t> 150</a:t>
                      </a:r>
                    </a:p>
                  </a:txBody>
                  <a:tcPr marL="0" marR="0" marT="0" marB="0" anchor="b">
                    <a:solidFill>
                      <a:schemeClr val="bg1">
                        <a:lumMod val="40000"/>
                        <a:lumOff val="60000"/>
                      </a:schemeClr>
                    </a:solidFill>
                  </a:tcPr>
                </a:tc>
                <a:extLst>
                  <a:ext uri="{0D108BD9-81ED-4DB2-BD59-A6C34878D82A}">
                    <a16:rowId xmlns:a16="http://schemas.microsoft.com/office/drawing/2014/main" val="4227978908"/>
                  </a:ext>
                </a:extLst>
              </a:tr>
              <a:tr h="246647">
                <a:tc>
                  <a:txBody>
                    <a:bodyPr/>
                    <a:lstStyle/>
                    <a:p>
                      <a:pPr algn="l" fontAlgn="b"/>
                      <a:r>
                        <a:rPr lang="es-ES"/>
                        <a:t>Instalaciones</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a:t> </a:t>
                      </a:r>
                    </a:p>
                  </a:txBody>
                  <a:tcPr marL="0" marR="0" marT="0" marB="0" anchor="b">
                    <a:solidFill>
                      <a:schemeClr val="bg1">
                        <a:lumMod val="40000"/>
                        <a:lumOff val="60000"/>
                      </a:schemeClr>
                    </a:solidFill>
                  </a:tcPr>
                </a:tc>
                <a:extLst>
                  <a:ext uri="{0D108BD9-81ED-4DB2-BD59-A6C34878D82A}">
                    <a16:rowId xmlns:a16="http://schemas.microsoft.com/office/drawing/2014/main" val="1923882415"/>
                  </a:ext>
                </a:extLst>
              </a:tr>
              <a:tr h="246647">
                <a:tc>
                  <a:txBody>
                    <a:bodyPr/>
                    <a:lstStyle/>
                    <a:p>
                      <a:pPr algn="l" fontAlgn="b"/>
                      <a:r>
                        <a:rPr lang="es-ES"/>
                        <a:t>Maquinaria</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dirty="0"/>
                        <a:t> </a:t>
                      </a:r>
                    </a:p>
                  </a:txBody>
                  <a:tcPr marL="0" marR="0" marT="0" marB="0" anchor="b">
                    <a:solidFill>
                      <a:schemeClr val="bg1">
                        <a:lumMod val="40000"/>
                        <a:lumOff val="60000"/>
                      </a:schemeClr>
                    </a:solidFill>
                  </a:tcPr>
                </a:tc>
                <a:extLst>
                  <a:ext uri="{0D108BD9-81ED-4DB2-BD59-A6C34878D82A}">
                    <a16:rowId xmlns:a16="http://schemas.microsoft.com/office/drawing/2014/main" val="691448178"/>
                  </a:ext>
                </a:extLst>
              </a:tr>
              <a:tr h="246647">
                <a:tc>
                  <a:txBody>
                    <a:bodyPr/>
                    <a:lstStyle/>
                    <a:p>
                      <a:pPr algn="l" fontAlgn="b"/>
                      <a:r>
                        <a:rPr lang="es-ES"/>
                        <a:t>Herramientas y utillaje</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a:t> </a:t>
                      </a:r>
                    </a:p>
                  </a:txBody>
                  <a:tcPr marL="0" marR="0" marT="0" marB="0" anchor="b">
                    <a:solidFill>
                      <a:schemeClr val="bg1">
                        <a:lumMod val="40000"/>
                        <a:lumOff val="60000"/>
                      </a:schemeClr>
                    </a:solidFill>
                  </a:tcPr>
                </a:tc>
                <a:extLst>
                  <a:ext uri="{0D108BD9-81ED-4DB2-BD59-A6C34878D82A}">
                    <a16:rowId xmlns:a16="http://schemas.microsoft.com/office/drawing/2014/main" val="892931241"/>
                  </a:ext>
                </a:extLst>
              </a:tr>
              <a:tr h="260443">
                <a:tc>
                  <a:txBody>
                    <a:bodyPr/>
                    <a:lstStyle/>
                    <a:p>
                      <a:pPr algn="l" fontAlgn="b"/>
                      <a:r>
                        <a:rPr lang="es-ES"/>
                        <a:t>Mobiliario y equipos de oficina</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dirty="0"/>
                        <a:t> 1000</a:t>
                      </a:r>
                    </a:p>
                  </a:txBody>
                  <a:tcPr marL="0" marR="0" marT="0" marB="0" anchor="b">
                    <a:solidFill>
                      <a:schemeClr val="bg1">
                        <a:lumMod val="40000"/>
                        <a:lumOff val="60000"/>
                      </a:schemeClr>
                    </a:solidFill>
                  </a:tcPr>
                </a:tc>
                <a:extLst>
                  <a:ext uri="{0D108BD9-81ED-4DB2-BD59-A6C34878D82A}">
                    <a16:rowId xmlns:a16="http://schemas.microsoft.com/office/drawing/2014/main" val="315688053"/>
                  </a:ext>
                </a:extLst>
              </a:tr>
              <a:tr h="246647">
                <a:tc>
                  <a:txBody>
                    <a:bodyPr/>
                    <a:lstStyle/>
                    <a:p>
                      <a:pPr algn="l" fontAlgn="b"/>
                      <a:r>
                        <a:rPr lang="es-ES"/>
                        <a:t>Elementos de transporte</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a:t> </a:t>
                      </a:r>
                    </a:p>
                  </a:txBody>
                  <a:tcPr marL="0" marR="0" marT="0" marB="0" anchor="b">
                    <a:solidFill>
                      <a:schemeClr val="bg1">
                        <a:lumMod val="40000"/>
                        <a:lumOff val="60000"/>
                      </a:schemeClr>
                    </a:solidFill>
                  </a:tcPr>
                </a:tc>
                <a:extLst>
                  <a:ext uri="{0D108BD9-81ED-4DB2-BD59-A6C34878D82A}">
                    <a16:rowId xmlns:a16="http://schemas.microsoft.com/office/drawing/2014/main" val="869196977"/>
                  </a:ext>
                </a:extLst>
              </a:tr>
              <a:tr h="246647">
                <a:tc>
                  <a:txBody>
                    <a:bodyPr/>
                    <a:lstStyle/>
                    <a:p>
                      <a:pPr algn="l" fontAlgn="b"/>
                      <a:r>
                        <a:rPr lang="es-ES"/>
                        <a:t>Equipos informáticos</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a:t> </a:t>
                      </a:r>
                    </a:p>
                  </a:txBody>
                  <a:tcPr marL="0" marR="0" marT="0" marB="0" anchor="b">
                    <a:solidFill>
                      <a:schemeClr val="bg1">
                        <a:lumMod val="40000"/>
                        <a:lumOff val="60000"/>
                      </a:schemeClr>
                    </a:solidFill>
                  </a:tcPr>
                </a:tc>
                <a:extLst>
                  <a:ext uri="{0D108BD9-81ED-4DB2-BD59-A6C34878D82A}">
                    <a16:rowId xmlns:a16="http://schemas.microsoft.com/office/drawing/2014/main" val="3611628613"/>
                  </a:ext>
                </a:extLst>
              </a:tr>
              <a:tr h="246647">
                <a:tc>
                  <a:txBody>
                    <a:bodyPr/>
                    <a:lstStyle/>
                    <a:p>
                      <a:pPr algn="l" fontAlgn="b"/>
                      <a:r>
                        <a:rPr lang="es-ES"/>
                        <a:t>Otro inmovilizado</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a:t> </a:t>
                      </a:r>
                    </a:p>
                  </a:txBody>
                  <a:tcPr marL="0" marR="0" marT="0" marB="0" anchor="b">
                    <a:solidFill>
                      <a:schemeClr val="bg1">
                        <a:lumMod val="40000"/>
                        <a:lumOff val="60000"/>
                      </a:schemeClr>
                    </a:solidFill>
                  </a:tcPr>
                </a:tc>
                <a:extLst>
                  <a:ext uri="{0D108BD9-81ED-4DB2-BD59-A6C34878D82A}">
                    <a16:rowId xmlns:a16="http://schemas.microsoft.com/office/drawing/2014/main" val="725910681"/>
                  </a:ext>
                </a:extLst>
              </a:tr>
              <a:tr h="246647">
                <a:tc>
                  <a:txBody>
                    <a:bodyPr/>
                    <a:lstStyle/>
                    <a:p>
                      <a:pPr algn="l" fontAlgn="b"/>
                      <a:r>
                        <a:rPr lang="es-ES"/>
                        <a:t>Fianzas y depósitos</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a:t> </a:t>
                      </a:r>
                    </a:p>
                  </a:txBody>
                  <a:tcPr marL="0" marR="0" marT="0" marB="0" anchor="b">
                    <a:solidFill>
                      <a:schemeClr val="bg1">
                        <a:lumMod val="40000"/>
                        <a:lumOff val="60000"/>
                      </a:schemeClr>
                    </a:solidFill>
                  </a:tcPr>
                </a:tc>
                <a:extLst>
                  <a:ext uri="{0D108BD9-81ED-4DB2-BD59-A6C34878D82A}">
                    <a16:rowId xmlns:a16="http://schemas.microsoft.com/office/drawing/2014/main" val="3080738517"/>
                  </a:ext>
                </a:extLst>
              </a:tr>
              <a:tr h="246647">
                <a:tc>
                  <a:txBody>
                    <a:bodyPr/>
                    <a:lstStyle/>
                    <a:p>
                      <a:pPr algn="l" fontAlgn="b"/>
                      <a:r>
                        <a:rPr lang="es-ES"/>
                        <a:t>Existencias al 21%</a:t>
                      </a:r>
                    </a:p>
                  </a:txBody>
                  <a:tcPr marL="0" marR="0" marT="0" marB="0" anchor="b">
                    <a:solidFill>
                      <a:srgbClr val="F6F698"/>
                    </a:solidFill>
                  </a:tcPr>
                </a:tc>
                <a:tc>
                  <a:txBody>
                    <a:bodyPr/>
                    <a:lstStyle/>
                    <a:p>
                      <a:pPr algn="ctr" fontAlgn="b"/>
                      <a:r>
                        <a:rPr lang="es-ES"/>
                        <a:t>21%</a:t>
                      </a:r>
                    </a:p>
                  </a:txBody>
                  <a:tcPr marL="0" marR="0" marT="0" marB="0" anchor="b">
                    <a:solidFill>
                      <a:srgbClr val="F6F698"/>
                    </a:solidFill>
                  </a:tcPr>
                </a:tc>
                <a:tc>
                  <a:txBody>
                    <a:bodyPr/>
                    <a:lstStyle/>
                    <a:p>
                      <a:pPr algn="l" fontAlgn="b"/>
                      <a:r>
                        <a:rPr lang="es-ES" dirty="0"/>
                        <a:t> 4.000</a:t>
                      </a:r>
                    </a:p>
                  </a:txBody>
                  <a:tcPr marL="0" marR="0" marT="0" marB="0" anchor="b">
                    <a:solidFill>
                      <a:schemeClr val="bg1">
                        <a:lumMod val="40000"/>
                        <a:lumOff val="60000"/>
                      </a:schemeClr>
                    </a:solidFill>
                  </a:tcPr>
                </a:tc>
                <a:extLst>
                  <a:ext uri="{0D108BD9-81ED-4DB2-BD59-A6C34878D82A}">
                    <a16:rowId xmlns:a16="http://schemas.microsoft.com/office/drawing/2014/main" val="2052842978"/>
                  </a:ext>
                </a:extLst>
              </a:tr>
              <a:tr h="246647">
                <a:tc>
                  <a:txBody>
                    <a:bodyPr/>
                    <a:lstStyle/>
                    <a:p>
                      <a:pPr algn="l" fontAlgn="b"/>
                      <a:r>
                        <a:rPr lang="es-ES"/>
                        <a:t>Existencias al 10%</a:t>
                      </a:r>
                    </a:p>
                  </a:txBody>
                  <a:tcPr marL="0" marR="0" marT="0" marB="0" anchor="b">
                    <a:solidFill>
                      <a:srgbClr val="F6F698"/>
                    </a:solidFill>
                  </a:tcPr>
                </a:tc>
                <a:tc>
                  <a:txBody>
                    <a:bodyPr/>
                    <a:lstStyle/>
                    <a:p>
                      <a:pPr algn="ctr" fontAlgn="b"/>
                      <a:r>
                        <a:rPr lang="es-ES"/>
                        <a:t>10%</a:t>
                      </a:r>
                    </a:p>
                  </a:txBody>
                  <a:tcPr marL="0" marR="0" marT="0" marB="0" anchor="b">
                    <a:solidFill>
                      <a:srgbClr val="F6F698"/>
                    </a:solidFill>
                  </a:tcPr>
                </a:tc>
                <a:tc>
                  <a:txBody>
                    <a:bodyPr/>
                    <a:lstStyle/>
                    <a:p>
                      <a:pPr algn="l" fontAlgn="b"/>
                      <a:r>
                        <a:rPr lang="es-ES"/>
                        <a:t> </a:t>
                      </a:r>
                    </a:p>
                  </a:txBody>
                  <a:tcPr marL="0" marR="0" marT="0" marB="0" anchor="b">
                    <a:solidFill>
                      <a:schemeClr val="bg1">
                        <a:lumMod val="40000"/>
                        <a:lumOff val="60000"/>
                      </a:schemeClr>
                    </a:solidFill>
                  </a:tcPr>
                </a:tc>
                <a:extLst>
                  <a:ext uri="{0D108BD9-81ED-4DB2-BD59-A6C34878D82A}">
                    <a16:rowId xmlns:a16="http://schemas.microsoft.com/office/drawing/2014/main" val="2838712998"/>
                  </a:ext>
                </a:extLst>
              </a:tr>
              <a:tr h="246647">
                <a:tc>
                  <a:txBody>
                    <a:bodyPr/>
                    <a:lstStyle/>
                    <a:p>
                      <a:pPr algn="l" fontAlgn="b"/>
                      <a:r>
                        <a:rPr lang="es-ES"/>
                        <a:t>Existencias al 4%</a:t>
                      </a:r>
                    </a:p>
                  </a:txBody>
                  <a:tcPr marL="0" marR="0" marT="0" marB="0" anchor="b">
                    <a:solidFill>
                      <a:srgbClr val="F6F698"/>
                    </a:solidFill>
                  </a:tcPr>
                </a:tc>
                <a:tc>
                  <a:txBody>
                    <a:bodyPr/>
                    <a:lstStyle/>
                    <a:p>
                      <a:pPr algn="ctr" fontAlgn="b"/>
                      <a:r>
                        <a:rPr lang="es-ES"/>
                        <a:t>4%</a:t>
                      </a:r>
                    </a:p>
                  </a:txBody>
                  <a:tcPr marL="0" marR="0" marT="0" marB="0" anchor="b">
                    <a:solidFill>
                      <a:srgbClr val="F6F698"/>
                    </a:solidFill>
                  </a:tcPr>
                </a:tc>
                <a:tc>
                  <a:txBody>
                    <a:bodyPr/>
                    <a:lstStyle/>
                    <a:p>
                      <a:pPr algn="l" fontAlgn="b"/>
                      <a:r>
                        <a:rPr lang="es-ES" dirty="0"/>
                        <a:t> </a:t>
                      </a:r>
                    </a:p>
                  </a:txBody>
                  <a:tcPr marL="0" marR="0" marT="0" marB="0" anchor="b">
                    <a:solidFill>
                      <a:schemeClr val="bg1">
                        <a:lumMod val="40000"/>
                        <a:lumOff val="60000"/>
                      </a:schemeClr>
                    </a:solidFill>
                  </a:tcPr>
                </a:tc>
                <a:extLst>
                  <a:ext uri="{0D108BD9-81ED-4DB2-BD59-A6C34878D82A}">
                    <a16:rowId xmlns:a16="http://schemas.microsoft.com/office/drawing/2014/main" val="2985252667"/>
                  </a:ext>
                </a:extLst>
              </a:tr>
              <a:tr h="246647">
                <a:tc>
                  <a:txBody>
                    <a:bodyPr/>
                    <a:lstStyle/>
                    <a:p>
                      <a:pPr algn="l" fontAlgn="b"/>
                      <a:r>
                        <a:rPr lang="es-ES"/>
                        <a:t>IVA soportado</a:t>
                      </a:r>
                    </a:p>
                  </a:txBody>
                  <a:tcPr marL="0" marR="0" marT="0" marB="0" anchor="b">
                    <a:solidFill>
                      <a:srgbClr val="F6F698"/>
                    </a:solidFill>
                  </a:tcPr>
                </a:tc>
                <a:tc>
                  <a:txBody>
                    <a:bodyPr/>
                    <a:lstStyle/>
                    <a:p>
                      <a:pPr algn="l" fontAlgn="b"/>
                      <a:r>
                        <a:rPr lang="es-ES"/>
                        <a:t> </a:t>
                      </a:r>
                    </a:p>
                  </a:txBody>
                  <a:tcPr marL="0" marR="0" marT="0" marB="0" anchor="b">
                    <a:solidFill>
                      <a:srgbClr val="F6F698"/>
                    </a:solidFill>
                  </a:tcPr>
                </a:tc>
                <a:tc>
                  <a:txBody>
                    <a:bodyPr/>
                    <a:lstStyle/>
                    <a:p>
                      <a:pPr algn="l" fontAlgn="b"/>
                      <a:r>
                        <a:rPr lang="es-ES" dirty="0"/>
                        <a:t> </a:t>
                      </a:r>
                    </a:p>
                  </a:txBody>
                  <a:tcPr marL="0" marR="0" marT="0" marB="0" anchor="b">
                    <a:solidFill>
                      <a:schemeClr val="bg1">
                        <a:lumMod val="40000"/>
                        <a:lumOff val="60000"/>
                      </a:schemeClr>
                    </a:solidFill>
                  </a:tcPr>
                </a:tc>
                <a:extLst>
                  <a:ext uri="{0D108BD9-81ED-4DB2-BD59-A6C34878D82A}">
                    <a16:rowId xmlns:a16="http://schemas.microsoft.com/office/drawing/2014/main" val="1353259821"/>
                  </a:ext>
                </a:extLst>
              </a:tr>
              <a:tr h="246647">
                <a:tc>
                  <a:txBody>
                    <a:bodyPr/>
                    <a:lstStyle/>
                    <a:p>
                      <a:pPr algn="l" fontAlgn="b"/>
                      <a:r>
                        <a:rPr lang="es-ES"/>
                        <a:t>Tesorería inicial</a:t>
                      </a:r>
                    </a:p>
                  </a:txBody>
                  <a:tcPr marL="0" marR="0" marT="0" marB="0" anchor="b">
                    <a:solidFill>
                      <a:srgbClr val="F6F698"/>
                    </a:solidFill>
                  </a:tcPr>
                </a:tc>
                <a:tc>
                  <a:txBody>
                    <a:bodyPr/>
                    <a:lstStyle/>
                    <a:p>
                      <a:pPr algn="l" fontAlgn="b"/>
                      <a:r>
                        <a:rPr lang="es-ES"/>
                        <a:t> </a:t>
                      </a:r>
                    </a:p>
                  </a:txBody>
                  <a:tcPr marL="0" marR="0" marT="0" marB="0" anchor="b">
                    <a:solidFill>
                      <a:srgbClr val="F6F698"/>
                    </a:solidFill>
                  </a:tcPr>
                </a:tc>
                <a:tc>
                  <a:txBody>
                    <a:bodyPr/>
                    <a:lstStyle/>
                    <a:p>
                      <a:pPr algn="l" fontAlgn="b"/>
                      <a:r>
                        <a:rPr lang="es-ES" dirty="0"/>
                        <a:t> 3000</a:t>
                      </a:r>
                    </a:p>
                  </a:txBody>
                  <a:tcPr marL="0" marR="0" marT="0" marB="0" anchor="b">
                    <a:solidFill>
                      <a:schemeClr val="bg1">
                        <a:lumMod val="40000"/>
                        <a:lumOff val="60000"/>
                      </a:schemeClr>
                    </a:solidFill>
                  </a:tcPr>
                </a:tc>
                <a:extLst>
                  <a:ext uri="{0D108BD9-81ED-4DB2-BD59-A6C34878D82A}">
                    <a16:rowId xmlns:a16="http://schemas.microsoft.com/office/drawing/2014/main" val="3538044552"/>
                  </a:ext>
                </a:extLst>
              </a:tr>
              <a:tr h="246647">
                <a:tc>
                  <a:txBody>
                    <a:bodyPr/>
                    <a:lstStyle/>
                    <a:p>
                      <a:pPr algn="l" fontAlgn="b"/>
                      <a:r>
                        <a:rPr lang="es-ES" b="1"/>
                        <a:t>TOTAL INVERSIÓN</a:t>
                      </a:r>
                    </a:p>
                  </a:txBody>
                  <a:tcPr marL="0" marR="0" marT="0" marB="0" anchor="b">
                    <a:solidFill>
                      <a:srgbClr val="F6F698"/>
                    </a:solidFill>
                  </a:tcPr>
                </a:tc>
                <a:tc>
                  <a:txBody>
                    <a:bodyPr/>
                    <a:lstStyle/>
                    <a:p>
                      <a:pPr algn="l" fontAlgn="b"/>
                      <a:r>
                        <a:rPr lang="es-ES"/>
                        <a:t> </a:t>
                      </a:r>
                    </a:p>
                  </a:txBody>
                  <a:tcPr marL="0" marR="0" marT="0" marB="0" anchor="b">
                    <a:solidFill>
                      <a:srgbClr val="F6F698"/>
                    </a:solidFill>
                  </a:tcPr>
                </a:tc>
                <a:tc>
                  <a:txBody>
                    <a:bodyPr/>
                    <a:lstStyle/>
                    <a:p>
                      <a:pPr algn="l" fontAlgn="b"/>
                      <a:r>
                        <a:rPr lang="es-ES" dirty="0"/>
                        <a:t> 8.652</a:t>
                      </a:r>
                    </a:p>
                  </a:txBody>
                  <a:tcPr marL="0" marR="0" marT="0" marB="0" anchor="b">
                    <a:solidFill>
                      <a:schemeClr val="bg1">
                        <a:lumMod val="40000"/>
                        <a:lumOff val="60000"/>
                      </a:schemeClr>
                    </a:solidFill>
                  </a:tcPr>
                </a:tc>
                <a:extLst>
                  <a:ext uri="{0D108BD9-81ED-4DB2-BD59-A6C34878D82A}">
                    <a16:rowId xmlns:a16="http://schemas.microsoft.com/office/drawing/2014/main" val="2636116291"/>
                  </a:ext>
                </a:extLst>
              </a:tr>
            </a:tbl>
          </a:graphicData>
        </a:graphic>
      </p:graphicFrame>
    </p:spTree>
    <p:extLst>
      <p:ext uri="{BB962C8B-B14F-4D97-AF65-F5344CB8AC3E}">
        <p14:creationId xmlns:p14="http://schemas.microsoft.com/office/powerpoint/2010/main" val="3627159880"/>
      </p:ext>
    </p:extLst>
  </p:cSld>
  <p:clrMapOvr>
    <a:masterClrMapping/>
  </p:clrMapOvr>
</p:sld>
</file>

<file path=ppt/theme/theme1.xml><?xml version="1.0" encoding="utf-8"?>
<a:theme xmlns:a="http://schemas.openxmlformats.org/drawingml/2006/main" name="Brand_ESP">
  <a:themeElements>
    <a:clrScheme name="NEW BRAND THEME">
      <a:dk1>
        <a:srgbClr val="005FB6"/>
      </a:dk1>
      <a:lt1>
        <a:srgbClr val="52AE32"/>
      </a:lt1>
      <a:dk2>
        <a:srgbClr val="FFFFFF"/>
      </a:dk2>
      <a:lt2>
        <a:srgbClr val="FFFFFF"/>
      </a:lt2>
      <a:accent1>
        <a:srgbClr val="52AE32"/>
      </a:accent1>
      <a:accent2>
        <a:srgbClr val="005FB6"/>
      </a:accent2>
      <a:accent3>
        <a:srgbClr val="706F6F"/>
      </a:accent3>
      <a:accent4>
        <a:srgbClr val="EE7203"/>
      </a:accent4>
      <a:accent5>
        <a:srgbClr val="52AE32"/>
      </a:accent5>
      <a:accent6>
        <a:srgbClr val="005FB6"/>
      </a:accent6>
      <a:hlink>
        <a:srgbClr val="0070C0"/>
      </a:hlink>
      <a:folHlink>
        <a:srgbClr val="954F72"/>
      </a:folHlink>
    </a:clrScheme>
    <a:fontScheme name="Personalizado 2">
      <a:majorFont>
        <a:latin typeface="Futura LT Pro Book"/>
        <a:ea typeface=""/>
        <a:cs typeface=""/>
      </a:majorFont>
      <a:minorFont>
        <a:latin typeface="Lato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and_ESP" id="{CB3E6A08-53A4-49EE-A6D0-8A79A8E52311}" vid="{C9B5DF7F-C755-486E-8914-42C33038931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830387DFCE214E4A9AD06921DEA592F7" ma:contentTypeVersion="10" ma:contentTypeDescription="Crear nuevo documento." ma:contentTypeScope="" ma:versionID="fb03ec00b795d4300701051a9717285a">
  <xsd:schema xmlns:xsd="http://www.w3.org/2001/XMLSchema" xmlns:xs="http://www.w3.org/2001/XMLSchema" xmlns:p="http://schemas.microsoft.com/office/2006/metadata/properties" xmlns:ns2="6a3860da-63a4-4aa8-bb8c-0e648c74110d" xmlns:ns3="aad91c9f-3602-4de6-99e5-7d2d81c8e678" targetNamespace="http://schemas.microsoft.com/office/2006/metadata/properties" ma:root="true" ma:fieldsID="657be9eeefa4e9eeb5e4cdcaee30623d" ns2:_="" ns3:_="">
    <xsd:import namespace="6a3860da-63a4-4aa8-bb8c-0e648c74110d"/>
    <xsd:import namespace="aad91c9f-3602-4de6-99e5-7d2d81c8e6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3860da-63a4-4aa8-bb8c-0e648c74110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ad91c9f-3602-4de6-99e5-7d2d81c8e678" elementFormDefault="qualified">
    <xsd:import namespace="http://schemas.microsoft.com/office/2006/documentManagement/types"/>
    <xsd:import namespace="http://schemas.microsoft.com/office/infopath/2007/PartnerControls"/>
    <xsd:element name="SharedWithUsers" ma:index="15"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FB3010-F354-4E1A-A9B1-69D1648FE4B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3169AE5-D341-4D7B-8E6D-7CB6F086AE3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3860da-63a4-4aa8-bb8c-0e648c74110d"/>
    <ds:schemaRef ds:uri="aad91c9f-3602-4de6-99e5-7d2d81c8e67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B177D16-960B-4E6A-B9EB-0B224CBF80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Default Theme</Template>
  <TotalTime>136</TotalTime>
  <Words>2055</Words>
  <Application>Microsoft Office PowerPoint</Application>
  <PresentationFormat>Presentación en pantalla (4:3)</PresentationFormat>
  <Paragraphs>333</Paragraphs>
  <Slides>17</Slides>
  <Notes>0</Notes>
  <HiddenSlides>2</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Futura LT Pro Book</vt:lpstr>
      <vt:lpstr>Lato Medium</vt:lpstr>
      <vt:lpstr>Lato Regular</vt:lpstr>
      <vt:lpstr>Brand_ESP</vt:lpstr>
      <vt:lpstr>Evento emprendimiento: emprende, innova, comparte 3.0</vt:lpstr>
      <vt:lpstr>INSTRUCCIONES</vt:lpstr>
      <vt:lpstr>Datos de la persona emprendedora/EQUIPO EMPRENDEDOR</vt:lpstr>
      <vt:lpstr>Mi idea-PROPUESTA DE VALOR</vt:lpstr>
      <vt:lpstr>Producto - servicio</vt:lpstr>
      <vt:lpstr>ANÁLISIS DE MERCADO</vt:lpstr>
      <vt:lpstr>Acciones de marketing</vt:lpstr>
      <vt:lpstr>ORGANIZACIÓN</vt:lpstr>
      <vt:lpstr>PLAN ECONÓMICO-FINANCIERO</vt:lpstr>
      <vt:lpstr>PLAN ECONÓMICO-FINANCIERO</vt:lpstr>
      <vt:lpstr>PLAN ECONÓMICO-FINANCIERO </vt:lpstr>
      <vt:lpstr>PLAN ECONÓMICO-FINANCIERO</vt:lpstr>
      <vt:lpstr>PLAN ECONÓMICO-FINANCIERO</vt:lpstr>
      <vt:lpstr>PERSPECTIVA DE GÉNERO</vt:lpstr>
      <vt:lpstr>IMPACTO SOCIAL</vt:lpstr>
      <vt:lpstr>IMPACTO AMBIENTAL</vt:lpstr>
      <vt:lpstr>¿POR QUÉ CREES QUE VA A SER VIABLE TU PROYECTO?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 Isabel Rey Asensio</dc:creator>
  <cp:lastModifiedBy>Cristina Navarrete Ubieto</cp:lastModifiedBy>
  <cp:revision>3</cp:revision>
  <dcterms:created xsi:type="dcterms:W3CDTF">2017-12-12T13:26:52Z</dcterms:created>
  <dcterms:modified xsi:type="dcterms:W3CDTF">2021-10-11T09:05:24Z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0x010100830387DFCE214E4A9AD06921DEA592F7</vt:lpwstr>
  </property>
</Properties>
</file>